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1" r:id="rId22"/>
    <p:sldId id="282" r:id="rId23"/>
    <p:sldId id="283" r:id="rId24"/>
    <p:sldId id="280" r:id="rId25"/>
    <p:sldId id="275" r:id="rId26"/>
    <p:sldId id="276" r:id="rId27"/>
    <p:sldId id="277" r:id="rId28"/>
    <p:sldId id="278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11-05T16:59:47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99C60E-9D30-438A-9816-3E4FD88683AF}" emma:medium="tactile" emma:mode="ink">
          <msink:context xmlns:msink="http://schemas.microsoft.com/ink/2010/main" type="writingRegion" rotatedBoundingBox="12028,3034 24694,2554 25232,16768 12566,17248"/>
        </emma:interpretation>
      </emma:emma>
    </inkml:annotationXML>
    <inkml:traceGroup>
      <inkml:annotationXML>
        <emma:emma xmlns:emma="http://www.w3.org/2003/04/emma" version="1.0">
          <emma:interpretation id="{5817E6D4-DB53-4127-A55C-1542384383BC}" emma:medium="tactile" emma:mode="ink">
            <msink:context xmlns:msink="http://schemas.microsoft.com/ink/2010/main" type="paragraph" rotatedBoundingBox="12028,3034 23715,2592 23772,4086 12084,4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85C22-A6D8-43B4-B33D-222DF416C200}" emma:medium="tactile" emma:mode="ink">
              <msink:context xmlns:msink="http://schemas.microsoft.com/ink/2010/main" type="line" rotatedBoundingBox="12028,3034 23715,2592 23772,4086 12084,4528"/>
            </emma:interpretation>
          </emma:emma>
        </inkml:annotationXML>
        <inkml:traceGroup>
          <inkml:annotationXML>
            <emma:emma xmlns:emma="http://www.w3.org/2003/04/emma" version="1.0">
              <emma:interpretation id="{C6D3EA6E-3588-44D6-98DC-F2769CA38B80}" emma:medium="tactile" emma:mode="ink">
                <msink:context xmlns:msink="http://schemas.microsoft.com/ink/2010/main" type="inkWord" rotatedBoundingBox="12028,3034 14507,2940 14558,4303 12079,4397"/>
              </emma:interpretation>
              <emma:one-of disjunction-type="recognition" id="oneOf0">
                <emma:interpretation id="interp0" emma:lang="en-US" emma:confidence="0">
                  <emma:literal>Hit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Holt</emma:literal>
                </emma:interpretation>
                <emma:interpretation id="interp3" emma:lang="en-US" emma:confidence="0">
                  <emma:literal>H-11.</emma:literal>
                </emma:interpretation>
                <emma:interpretation id="interp4" emma:lang="en-US" emma:confidence="0">
                  <emma:literal>tin.</emma:literal>
                </emma:interpretation>
              </emma:one-of>
            </emma:emma>
          </inkml:annotationXML>
          <inkml:trace contextRef="#ctx0" brushRef="#br0">-8575-2168 512,'-49'-25'0,"0"1"0,24 24 0,-49 0 0,-25-26 0,25 26 0,-24 0 0,23 0 0,2-24 0,23 24 0,26 24 0</inkml:trace>
          <inkml:trace contextRef="#ctx0" brushRef="#br0" timeOffset="-577.2074">-9265-3081 512,'0'0'0,"0"0"0,0 26 0,24-2 0,-24 0 0,0 25 0,25 26 0,-25-1 0,0 25 0,0-1 0,25 25 0,-25-24 0,25-1 0,-25-23 0,48 23 0,-22-24 0,-26 0 0,24-25 0,-24 26 0,25-26 0,-25-25 0,0 1 0,0-25 0,0 25 0</inkml:trace>
          <inkml:trace contextRef="#ctx0" brushRef="#br0" timeOffset="-202.8026">-8624-2834 512,'0'25'0,"0"24"0,25-25 0,-25 51 0,0-1 0,24-1 0,-24 26 0,25-25 0,-25 24 0,25-23 0,-25-1 0,25-1 0,-25-23 0,24-1 0,-24-25 0,0 27 0,24-27 0,-24-24 0</inkml:trace>
          <inkml:trace contextRef="#ctx0" brushRef="#br0" timeOffset="1856.4238">-8476-2463 512,'0'0'0,"24"-26"0,-24 26 0,0 0 0,0 0 0,26-25 0,23 25 0,0 0 0,25 0 0,0 0 0,24 25 0,1-25 0,0 0 0,-1 26 0,1-26 0,-49 0 0,24 0 0,-50 0 0,25 0 0,-49 0 0,26 0 0</inkml:trace>
          <inkml:trace contextRef="#ctx0" brushRef="#br0" timeOffset="483.6062">-7243-2883 512,'0'24'0,"0"1"0,0 0 0,-24 24 0,24 25 0,0-25 0,0 26 0,0-2 0,0 1 0,24 0 0,-24 0 0,0 0 0,25-25 0,-25 25 0,0-49 0,24-1 0,-24 2 0,0-26 0,0 0 0</inkml:trace>
          <inkml:trace contextRef="#ctx0" brushRef="#br0" timeOffset="998.4128">-6898-2193 512,'-25'0'0,"-23"0"0,22 0 0,-23-24 0,-25 24 0,25 0 0</inkml:trace>
          <inkml:trace contextRef="#ctx0" brushRef="#br0" timeOffset="842.4108">-6923-2785 512,'0'25'0,"25"25"0,-25-50 0,0 73 0,25-23 0,0 23 0,-25 2 0,0-2 0,24 1 0,1 1 0,-25-26 0,0 0 0,0 0 0,0-24 0,25-1 0,-25 2 0</inkml:trace>
        </inkml:traceGroup>
        <inkml:traceGroup>
          <inkml:annotationXML>
            <emma:emma xmlns:emma="http://www.w3.org/2003/04/emma" version="1.0">
              <emma:interpretation id="{037E1AB6-7371-4C65-87F2-4687D5EDDA57}" emma:medium="tactile" emma:mode="ink">
                <msink:context xmlns:msink="http://schemas.microsoft.com/ink/2010/main" type="inkWord" rotatedBoundingBox="16386,3077 19182,2971 19222,4015 16426,4120"/>
              </emma:interpretation>
              <emma:one-of disjunction-type="recognition" id="oneOf1">
                <emma:interpretation id="interp5" emma:lang="en-US" emma:confidence="0">
                  <emma:literal>NW</emma:literal>
                </emma:interpretation>
                <emma:interpretation id="interp6" emma:lang="en-US" emma:confidence="0">
                  <emma:literal>NN</emma:literal>
                </emma:interpretation>
                <emma:interpretation id="interp7" emma:lang="en-US" emma:confidence="0">
                  <emma:literal>Nn</emma:literal>
                </emma:interpretation>
                <emma:interpretation id="interp8" emma:lang="en-US" emma:confidence="0">
                  <emma:literal>No</emma:literal>
                </emma:interpretation>
                <emma:interpretation id="interp9" emma:lang="en-US" emma:confidence="0">
                  <emma:literal>NV</emma:literal>
                </emma:interpretation>
              </emma:one-of>
            </emma:emma>
          </inkml:annotationXML>
          <inkml:trace contextRef="#ctx0" brushRef="#br0" timeOffset="-3322.8426">-4703-2932 512,'0'24'0,"0"1"0,0-25 0,-24 49 0,24 0 0,0 0 0,-25 26 0,0-1 0,25-1 0,-25 26 0,25-25 0,-24 0 0,0 0 0,24 0 0,-26-49 0,26 24 0,0-25 0,0 2 0,0-26 0,0-26 0,-24 26 0,24-49 0,0 25 0,0-26 0,0-23 0,0 23 0,0 1 0,0-25 0,24 1 0,-24 22 0,26-22 0,-26-1 0,24 25 0,0-26 0,-24 51 0,0-26 0,25 1 0,-25 25 0,0-2 0,0 2 0,0 24 0,25 0 0,-25 0 0,0 0 0,0 0 0,25 24 0,-25-24 0,24 26 0,0 23 0,2-25 0,-2 26 0,1-1 0,-1 1 0,26-1 0,-26 25 0,1-1 0,24-22 0,-24 22 0,25 1 0,-26-1 0,26-23 0,-26-1 0,1 1 0,-1-26 0,2 1 0,-26-25 0,0 24 0,0-24 0,0 0 0,24 0 0,-48-24 0,48-1 0,-24 1 0,0-1 0,24-24 0,1 0 0,-25-1 0,25-24 0,0 25 0,-1-24 0,26-2 0,-26 1 0,1 0 0,24 0 0,-24 25 0,24-1 0,-24-23 0,-25 23 0,24 25 0,-24-23 0,0 22 0,0 26 0</inkml:trace>
          <inkml:trace contextRef="#ctx0" brushRef="#br0" timeOffset="-1965.6252">-3001-3007 512,'0'0'0,"0"0"0,0 25 0,24-1 0,-24 2 0,-24-2 0,24 50 0,-24-25 0,-26 26 0,25-26 0,0 25 0,1-1 0,24-22 0,-25-3 0,25 1 0,-24-24 0,24-25 0,0 25 0,0-25 0,0 0 0,0 0 0,0-25 0,0 0 0,24-24 0,-24 1 0,49-3 0,-24 3 0,0-2 0,-1-24 0,2 24 0,-2 1 0,0 0 0,-24 0 0,25 0 0,0 23 0,-25 2 0,25-1 0,-25 1 0,0 24 0,24 0 0,-24 0 0,0 24 0,0 1 0,0-1 0,24 26 0,-24-1 0,26 1 0,-2-1 0,1 1 0,-1 23 0,26-23 0,-26-1 0,26 0 0,-26-23 0,1-2 0,25 0 0,-26-24 0,1 0 0,-1 0 0,-24-24 0,25 0 0,0-27 0,-1 3 0,1-2 0,24 1 0,-24-26 0,-1 26 0,2 0 0,-2-25 0,0 24 0,1 26 0,-25-1 0,25 1 0</inkml:trace>
        </inkml:traceGroup>
        <inkml:traceGroup>
          <inkml:annotationXML>
            <emma:emma xmlns:emma="http://www.w3.org/2003/04/emma" version="1.0">
              <emma:interpretation id="{83161182-3348-44D8-81B3-B2F0C596DB88}" emma:medium="tactile" emma:mode="ink">
                <msink:context xmlns:msink="http://schemas.microsoft.com/ink/2010/main" type="inkWord" rotatedBoundingBox="20255,2747 23716,2616 23772,4086 20310,4217"/>
              </emma:interpretation>
              <emma:one-of disjunction-type="recognition" id="oneOf2">
                <emma:interpretation id="interp10" emma:lang="en-US" emma:confidence="1">
                  <emma:literal>00</emma:literal>
                </emma:interpretation>
                <emma:interpretation id="interp11" emma:lang="en-US" emma:confidence="0">
                  <emma:literal>oo</emma:literal>
                </emma:interpretation>
                <emma:interpretation id="interp12" emma:lang="en-US" emma:confidence="0">
                  <emma:literal>Oo</emma:literal>
                </emma:interpretation>
                <emma:interpretation id="interp13" emma:lang="en-US" emma:confidence="0">
                  <emma:literal>OO</emma:literal>
                </emma:interpretation>
                <emma:interpretation id="interp14" emma:lang="en-US" emma:confidence="0">
                  <emma:literal>O0</emma:literal>
                </emma:interpretation>
              </emma:one-of>
            </emma:emma>
          </inkml:annotationXML>
          <inkml:trace contextRef="#ctx0" brushRef="#br0" timeOffset="-6076.3085">-116-3377 512,'-25'0'0,"1"-24"0,-1 48 0,-25-24 0,2 0 0,-27 26 0,1 23 0,-24 1 0,24-2 0,0 2 0,0 23 0,0 1 0,-1 25 0,51 0 0,-25 0 0,24-1 0,0-24 0,25 25 0,0-26 0,0 1 0,25 1 0,0-2 0,24 1 0,1-25 0,23-23 0,-23-2 0,24 1 0,25-25 0,24 0 0,0 0 0,1-25 0,-1 1 0,24-26 0,-48 1 0,0-25 0,-25 25 0,-24-26 0,-2 1 0,2-23 0,-1-2 0,-49 24 0,25-24 0,-25 26 0,-25-26 0,-24 25 0,25 1 0,-50-26 0,-1 49 0,26-24 0,-50 24 0,26 27 0,-26-3 0,25 26 0,49 0 0</inkml:trace>
          <inkml:trace contextRef="#ctx0" brushRef="#br0" timeOffset="-5116.8656">1364-3278 512,'0'0'0,"0"-50"0,0 50 0,-25-23 0,25 23 0,-25 0 0,-48 0 0,23 0 0,-24 49 0,25-25 0,-25 25 0,-1 26 0,27-2 0,-27 1 0,27 1 0,-2 23 0,25-24 0,1 0 0,-1 25 0,25-26 0,0 2 0,0-2 0,25 1 0,-1-25 0,25 26 0,1-26 0,24-24 0,25 24 0,-26-25 0,26-24 0,25 26 0,-26-26 0,25 0 0,0 0 0,-24-26 0,0 2 0,25-1 0,-26-24 0,1 0 0,0 0 0,-1-26 0,-25 1 0,-47 1 0,-2-26 0,-24 0 0,-24 0 0,-26 1 0,1 0 0,-25 23 0,-25-24 0,1 26 0,-25 23 0,24 1 0,25 25 0</inkml:trace>
        </inkml:traceGroup>
      </inkml:traceGroup>
    </inkml:traceGroup>
    <inkml:traceGroup>
      <inkml:annotationXML>
        <emma:emma xmlns:emma="http://www.w3.org/2003/04/emma" version="1.0">
          <emma:interpretation id="{D09BD6A1-AF33-4654-AC44-BD42347728A8}" emma:medium="tactile" emma:mode="ink">
            <msink:context xmlns:msink="http://schemas.microsoft.com/ink/2010/main" type="paragraph" rotatedBoundingBox="12787,6102 23002,5496 23157,8106 12942,8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FC278C-CAC1-4662-93E5-B1906C3A3151}" emma:medium="tactile" emma:mode="ink">
              <msink:context xmlns:msink="http://schemas.microsoft.com/ink/2010/main" type="inkBullet" rotatedBoundingBox="12792,6191 14007,6119 14122,8050 12907,8122"/>
            </emma:interpretation>
            <emma:one-of disjunction-type="recognition" id="oneOf3">
              <emma:interpretation id="interp15" emma:lang="en-US" emma:confidence="1">
                <emma:literal>H</emma:literal>
              </emma:interpretation>
              <emma:interpretation id="interp16" emma:lang="en-US" emma:confidence="0">
                <emma:literal>x</emma:literal>
              </emma:interpretation>
              <emma:interpretation id="interp17" emma:lang="en-US" emma:confidence="0">
                <emma:literal>N</emma:literal>
              </emma:interpretation>
              <emma:interpretation id="interp18" emma:lang="en-US" emma:confidence="0">
                <emma:literal>X</emma:literal>
              </emma:interpretation>
              <emma:interpretation id="interp19" emma:lang="en-US" emma:confidence="0">
                <emma:literal>#</emma:literal>
              </emma:interpretation>
            </emma:one-of>
          </emma:emma>
        </inkml:annotationXML>
        <inkml:trace contextRef="#ctx0" brushRef="#br0" timeOffset="-15758.2766">-8525 77 512,'0'0'0,"0"0"0,0 23 0,0 2 0,0 49 0,25 0 0,-25 0 0,0 25 0,24 25 0,0 23 0,-24-24 0,26 26 0,-2-26 0,1 0 0,24 1 0,-24-1 0,-25 0 0,0 0 0,24-49 0,-24 0 0,0-24 0,0-1 0,25-25 0,-25-24 0</inkml:trace>
        <inkml:trace contextRef="#ctx0" brushRef="#br0" timeOffset="-15333.2341">-7539 27 512,'0'50'0,"0"23"0,0-73 0,25 98 0,-25 25 0,24-24 0,-24 25 0,50 24 0,-26-25 0,26 1 0,-25 23 0,-1-48 0,0 25 0,2-25 0,-2-26 0,-24 1 0,25-1 0,-25 2 0,0-51 0,0-24 0</inkml:trace>
        <inkml:trace contextRef="#ctx0" brushRef="#br0" timeOffset="-15058.2066">-7293 1284 512,'-24'-24'0,"-25"24"0,24 0 0,-24-25 0,-50 25 0,1 0 0,-1 0 0,0 0 0,1 0 0,-26 0 0,25 0 0,-24 0 0,49 0 0,1 0 0,47 0 0</inkml:trace>
      </inkml:traceGroup>
      <inkml:traceGroup>
        <inkml:annotationXML>
          <emma:emma xmlns:emma="http://www.w3.org/2003/04/emma" version="1.0">
            <emma:interpretation id="{08FD616E-6A14-4C59-AE8E-BB7563010572}" emma:medium="tactile" emma:mode="ink">
              <msink:context xmlns:msink="http://schemas.microsoft.com/ink/2010/main" type="line" rotatedBoundingBox="14051,6027 23002,5496 23157,8106 14206,8637"/>
            </emma:interpretation>
          </emma:emma>
        </inkml:annotationXML>
        <inkml:traceGroup>
          <inkml:annotationXML>
            <emma:emma xmlns:emma="http://www.w3.org/2003/04/emma" version="1.0">
              <emma:interpretation id="{6FA4D15F-F73F-4745-B9CA-752DFDFA5EAF}" emma:medium="tactile" emma:mode="ink">
                <msink:context xmlns:msink="http://schemas.microsoft.com/ink/2010/main" type="inkWord" rotatedBoundingBox="14146,7636 14827,7596 14871,8335 14190,8375"/>
              </emma:interpretation>
              <emma:one-of disjunction-type="recognition" id="oneOf4">
                <emma:interpretation id="interp20" emma:lang="en-US" emma:confidence="1">
                  <emma:literal>2</emma:literal>
                </emma:interpretation>
                <emma:interpretation id="interp21" emma:lang="en-US" emma:confidence="0">
                  <emma:literal>a</emma:literal>
                </emma:interpretation>
                <emma:interpretation id="interp22" emma:lang="en-US" emma:confidence="0">
                  <emma:literal>Q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-14241.1249">-6824 1555 512,'0'0'0,"0"0"0,0 26 0,-24-26 0,-1 0 0,0 24 0,0-24 0,25 0 0,-24 0 0,24-24 0,0 24 0,0 0 0,0-26 0,24 2 0,1-1 0,0 25 0,0 0 0,24 0 0,-24 0 0,24 0 0,-25 25 0,2-1 0,-2 2 0,0 23 0,2-1 0,-26 2 0,24-1 0,-24 26 0,0-26 0,0 25 0,-24-26 0,-2 27 0,-22-50 0,22 24 0,-23-24 0,0-25 0,-25 0 0,24 0 0,2 0 0,-2 0 0,25-25 0,-24 0 0,24 25 0,25-24 0,-24-1 0,24 1 0,0 0 0,0-3 0,24 27 0,1-24 0,24 24 0,-24 0 0,25 0 0,-2 24 0,2-24 0,24 27 0,-25-3 0,0 0 0,25 25 0,1-24 0,-26 0 0,0-1 0</inkml:trace>
        </inkml:traceGroup>
        <inkml:traceGroup>
          <inkml:annotationXML>
            <emma:emma xmlns:emma="http://www.w3.org/2003/04/emma" version="1.0">
              <emma:interpretation id="{1AFEFAF7-649A-4B76-B213-F4AA626C0216}" emma:medium="tactile" emma:mode="ink">
                <msink:context xmlns:msink="http://schemas.microsoft.com/ink/2010/main" type="inkWord" rotatedBoundingBox="17521,5821 19550,5701 19705,8311 17676,8431"/>
              </emma:interpretation>
              <emma:one-of disjunction-type="recognition" id="oneOf5">
                <emma:interpretation id="interp25" emma:lang="en-US" emma:confidence="0">
                  <emma:literal>NY</emma:literal>
                </emma:interpretation>
                <emma:interpretation id="interp26" emma:lang="en-US" emma:confidence="0">
                  <emma:literal>N2</emma:literal>
                </emma:interpretation>
                <emma:interpretation id="interp27" emma:lang="en-US" emma:confidence="0">
                  <emma:literal>NQ</emma:literal>
                </emma:interpretation>
                <emma:interpretation id="interp28" emma:lang="en-US" emma:confidence="0">
                  <emma:literal>NL</emma:literal>
                </emma:interpretation>
                <emma:interpretation id="interp29" emma:lang="en-US" emma:confidence="0">
                  <emma:literal>Nk</emma:literal>
                </emma:interpretation>
              </emma:one-of>
            </emma:emma>
          </inkml:annotationXML>
          <inkml:trace contextRef="#ctx0" brushRef="#br0" timeOffset="-10918.7927">-2163 1260 512,'0'0'0,"-25"24"0,25-24 0,-24 25 0,24 0 0,-24 24 0,24-25 0,-26-24 0,2 0 0,-1 25 0,1-25 0,-1-25 0,25 25 0,-25-24 0,1-25 0,24 24 0,-25 0 0,25-24 0,0 25 0,25-2 0,-1 2 0,26-1 0,-26 25 0,25-24 0,1 48 0,-26-24 0,26 25 0,-25-1 0,-1 26 0,26-1 0,-26 1 0,1 23 0,-25-22 0,24 22 0,-24 26 0,0-25 0,0-1 0,0 26 0,-24-25 0,-1-1 0,1-22 0,-2-2 0,2-25 0,0 1 0,-1 0 0,-25-25 0,2 0 0,22-25 0,-23 0 0,25 1 0,-26-1 0,26 1 0,-1 0 0,25-27 0,-25 27 0,25-25 0,0 24 0,25 25 0,-25-25 0,25 25 0,-1-24 0,26 24 0,23 24 0,-23-24 0,24 25 0,-1 0 0,26 24 0,-25-25 0,25 27 0,-25 22 0,0-24 0,-49-24 0</inkml:trace>
          <inkml:trace contextRef="#ctx0" brushRef="#br0" timeOffset="-11840.8849">-3717-220 512,'0'0'0,"0"0"0,0 0 0,0 0 0,0 0 0,0 0 0,0 25 0,0-25 0,0 0 0,0 0 0,0 0 0,0 0 0,0 0 0,0 0 0,0 0 0,0 0 0,0 0 0,0 0 0,0 0 0,0 0 0,0 0 0,0 24 0,0-24 0,0 25 0,0-25 0,0 25 0,26 0 0,-26 24 0,0-24 0,0 24 0,0 24 0,24 1 0,-24 0 0,-24 0 0,24 25 0,24 0 0,-24-25 0,0 49 0,24-49 0,-24 25 0,0 0 0,0-26 0,-24 26 0,24-49 0,0 23 0,0-23 0,0-25 0,0-1 0,0 0 0,0-24 0,0 0 0,0-24 0,0-25 0,-24-1 0,24 1 0,-26-25 0,26 0 0,0-24 0,0 23 0,0-23 0,0-1 0,0 1 0,0-1 0,0 25 0,0-25 0,0 25 0,0 0 0,0 0 0,0 26 0,0-2 0,0 25 0,0 1 0,0 24 0,0 0 0,26 24 0,-26 1 0,24 25 0,0-2 0,1 26 0,0 0 0,0 24 0,23 1 0,2 1 0,-1 22 0,1-23 0,-1 24 0,25-24 0,-24-25 0,-1 24 0,0-23 0,0-1 0,1-1 0,24-22 0,-49-27 0,23 0 0,-22-24 0,-2-24 0,1 0 0,-1-27 0,26-22 0,-50-1 0,24-25 0,1 0 0,-25 0 0,25-24 0,-1 0 0,-24-24 0,25 23 0,-25 0 0,24-24 0,-24 25 0,26 25 0,-26-1 0,0 0 0,0 50 0,0-1 0,0 26 0</inkml:trace>
        </inkml:traceGroup>
        <inkml:traceGroup>
          <inkml:annotationXML>
            <emma:emma xmlns:emma="http://www.w3.org/2003/04/emma" version="1.0">
              <emma:interpretation id="{443B2672-2912-4F24-B0AA-E486E4A8B31C}" emma:medium="tactile" emma:mode="ink">
                <msink:context xmlns:msink="http://schemas.microsoft.com/ink/2010/main" type="inkWord" rotatedBoundingBox="21273,6161 23035,6057 23137,7772 21375,7876"/>
              </emma:interpretation>
              <emma:one-of disjunction-type="recognition" id="oneOf6">
                <emma:interpretation id="interp30" emma:lang="en-US" emma:confidence="0">
                  <emma:literal>o</emma:literal>
                </emma:interpretation>
                <emma:interpretation id="interp31" emma:lang="en-US" emma:confidence="0">
                  <emma:literal>O</emma:literal>
                </emma:interpretation>
                <emma:interpretation id="interp32" emma:lang="en-US" emma:confidence="0">
                  <emma:literal>0</emma:literal>
                </emma:interpretation>
                <emma:interpretation id="interp33" emma:lang="en-US" emma:confidence="0">
                  <emma:literal>C</emma:literal>
                </emma:interpretation>
                <emma:interpretation id="interp34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8413.5422">895 51 512,'0'-24'0,"0"24"0,-24 0 0,24-25 0,-50 25 0,25 0 0,-49 0 0,25 25 0,0 25 0,-25-27 0,-24 27 0,24-1 0,24 25 0,-24-25 0,0 50 0,25-25 0,0 25 0,-1 24 0,25-24 0,25 24 0,0-24 0,25-1 0,25 1 0,-1 0 0,25-26 0,24 26 0,-23-50 0,23 26 0,25-51 0,-24 0 0,24 2 0,1-26 0,-25 0 0,24-26 0,-25-22 0,1-1 0,-25-1 0,-1-23 0,1-2 0,-24-24 0,-25 0 0,23 1 0,-22-26 0,-2 26 0,-24-25 0,-24 24 0,-2 1 0,-22-1 0,-1 0 0,-25 25 0,-1 0 0,1 25 0,-24 24 0,23-23 0,2 48 0,23 0 0</inkml:trace>
        </inkml:traceGroup>
      </inkml:traceGroup>
    </inkml:traceGroup>
    <inkml:traceGroup>
      <inkml:annotationXML>
        <emma:emma xmlns:emma="http://www.w3.org/2003/04/emma" version="1.0">
          <emma:interpretation id="{164595E2-BD84-4508-A4BB-E927A4018E49}" emma:medium="tactile" emma:mode="ink">
            <msink:context xmlns:msink="http://schemas.microsoft.com/ink/2010/main" type="paragraph" rotatedBoundingBox="14610,10662 22167,10944 22082,13212 14525,129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7BEAC6-E1BF-470C-A165-694352E5EF60}" emma:medium="tactile" emma:mode="ink">
              <msink:context xmlns:msink="http://schemas.microsoft.com/ink/2010/main" type="line" rotatedBoundingBox="14610,10662 22167,10944 22082,13212 14525,12929"/>
            </emma:interpretation>
          </emma:emma>
        </inkml:annotationXML>
        <inkml:traceGroup>
          <inkml:annotationXML>
            <emma:emma xmlns:emma="http://www.w3.org/2003/04/emma" version="1.0">
              <emma:interpretation id="{875CC248-57FC-45CE-B28A-4C3CE3E8D0D7}" emma:medium="tactile" emma:mode="ink">
                <msink:context xmlns:msink="http://schemas.microsoft.com/ink/2010/main" type="inkWord" rotatedBoundingBox="14610,10662 17718,10778 17633,13045 14525,12929"/>
              </emma:interpretation>
              <emma:one-of disjunction-type="recognition" id="oneOf7">
                <emma:interpretation id="interp35" emma:lang="en-US" emma:confidence="0">
                  <emma:literal>COs</emma:literal>
                </emma:interpretation>
                <emma:interpretation id="interp36" emma:lang="en-US" emma:confidence="0">
                  <emma:literal>CO2</emma:literal>
                </emma:interpretation>
                <emma:interpretation id="interp37" emma:lang="en-US" emma:confidence="0">
                  <emma:literal>coz</emma:literal>
                </emma:interpretation>
                <emma:interpretation id="interp38" emma:lang="en-US" emma:confidence="0">
                  <emma:literal>C02</emma:literal>
                </emma:interpretation>
                <emma:interpretation id="interp39" emma:lang="en-US" emma:confidence="0">
                  <emma:literal>do,</emma:literal>
                </emma:interpretation>
              </emma:one-of>
            </emma:emma>
          </inkml:annotationXML>
          <inkml:trace contextRef="#ctx0" brushRef="#br0" timeOffset="8470.9086">-5591 4590 512,'0'23'0,"0"2"0,0-25 0,0 50 0,0-1 0,0 25 0,0-1 0,-24 2 0,24-1 0,0-1 0,-25 3 0,25-28 0,-25 2 0,25-26 0,0-24 0,0 25 0,0-50 0,0 25 0,0-24 0,0-1 0,0-25 0,0 1 0,0 25 0,0-26 0,0 1 0,0-1 0,-24 26 0,-1-1 0,-24 1 0,24 24 0,-49 0 0,25 24 0,-25 25 0,-25 25 0,1 1 0,23-2 0,-23 51 0,-1-1 0,1 25 0,23-24 0,1 23 0,25-23 0,25 23 0,24-48 0,0 25 0,49-50 0,25-1 0,0-49 0,49 2 0,0-26 0,26 0 0,-2-26 0,2 2 0,-2 0 0,26-25 0,-173 49 0</inkml:trace>
          <inkml:trace contextRef="#ctx0" brushRef="#br0" timeOffset="9001.3154">-4752 5230 512,'-25'25'0,"-24"0"0,25-1 0,-26 51 0,-24-27 0,0 51 0,24-25 0,2 24 0,-2 1 0,50-25 0,0 26 0,0-27 0,24 1 0,26-25 0,-1-25 0,25 2 0,0-26 0,25-26 0,0 2 0,-1-25 0,25-1 0,0-23 0,-23-2 0,-1-23 0,-1 24 0,-25-25 0,-23 1 0,-1-1 0,-24 26 0,-25-2 0,0 1 0,-25 0 0,1 0 0,-25 25 0,-25 24 0,-1 0 0,27 1 0,22 24 0</inkml:trace>
          <inkml:trace contextRef="#ctx0" brushRef="#br0" timeOffset="9828.126">-4013 6266 512,'0'0'0,"-24"0"0,24 0 0,-24 0 0,24 0 0,-25 24 0,0-24 0,0 0 0,1-24 0,0 24 0,24-25 0,-26 25 0,26-24 0,0-2 0,26 2 0,-2-1 0,0 1 0,26-1 0,-1 0 0,-25 25 0,26 25 0,-1 0 0,-24-1 0,24 1 0,1 25 0,-50-1 0,24 0 0,-24 25 0,-24 0 0,24-25 0,-50 26 0,1-2 0,-25-23 0,24-1 0,2-25 0,-27 26 0,1-25 0,25-1 0,-1-24 0,2 0 0,22-24 0,2 24 0,-1-25 0,25 1 0,25-2 0,-1 2 0,2-1 0,-2 1 0,26-1 0,-26 25 0,25 0 0,1 0 0,24 0 0,-25 0 0,1 25 0,-1-1 0,0 1 0,0-1 0,25 26 0,-49-1 0,25-24 0,-50 0 0</inkml:trace>
        </inkml:traceGroup>
        <inkml:traceGroup>
          <inkml:annotationXML>
            <emma:emma xmlns:emma="http://www.w3.org/2003/04/emma" version="1.0">
              <emma:interpretation id="{BA830229-A09F-4C30-8D59-5251C47CD7A1}" emma:medium="tactile" emma:mode="ink">
                <msink:context xmlns:msink="http://schemas.microsoft.com/ink/2010/main" type="inkWord" rotatedBoundingBox="19073,10891 22164,11006 22085,13119 18994,13003"/>
              </emma:interpretation>
              <emma:one-of disjunction-type="recognition" id="oneOf8">
                <emma:interpretation id="interp40" emma:lang="en-US" emma:confidence="1">
                  <emma:literal>CHs</emma:literal>
                </emma:interpretation>
                <emma:interpretation id="interp41" emma:lang="en-US" emma:confidence="0">
                  <emma:literal>cit,</emma:literal>
                </emma:interpretation>
                <emma:interpretation id="interp42" emma:lang="en-US" emma:confidence="0">
                  <emma:literal>EHz</emma:literal>
                </emma:interpretation>
                <emma:interpretation id="interp43" emma:lang="en-US" emma:confidence="0">
                  <emma:literal>GHz</emma:literal>
                </emma:interpretation>
                <emma:interpretation id="interp44" emma:lang="en-US" emma:confidence="0">
                  <emma:literal>CH3</emma:literal>
                </emma:interpretation>
              </emma:one-of>
            </emma:emma>
          </inkml:annotationXML>
          <inkml:trace contextRef="#ctx0" brushRef="#br0" timeOffset="12651.7622">-1349 4811 512,'0'24'0,"0"25"0,0-49 0,0 50 0,0-1 0,0 1 0,0-1 0,0-25 0,0 26 0,0-24 0,0-3 0,0-23 0,0 0 0,0 0 0,0 0 0,0-23 0,0-3 0,-24-24 0,24 26 0,-26-25 0,26-1 0,-24 26 0,24-25 0,-24 23 0,-1-23 0,-25 25 0,2 24 0,-2 24 0,1 1 0,-25 25 0,-25-1 0,25 25 0,0-1 0,-1 3 0,2 22 0,23 1 0,2-2 0,22 27 0,2-26 0,24 1 0,0 0 0,24 0 0,26-26 0,-1-23 0,25-1 0,0 1 0,0-50 0,25 24 0,24-24 0,-24-24 0,-1-2 0,1 2 0,-25-1 0,-25 1 0</inkml:trace>
          <inkml:trace contextRef="#ctx0" brushRef="#br0" timeOffset="13010.5668">-510 4860 512,'-25'50'0,"25"-1"0,0-25 0,0 50 0,0 25 0,0 0 0,25 25 0,-25-27 0,24 27 0,-24 0 0,0-26 0,25 24 0,-25-47 0,0 24 0,0-50 0,0 1 0,0-26 0,-25 1 0,25-25 0</inkml:trace>
          <inkml:trace contextRef="#ctx0" brushRef="#br0" timeOffset="13556.5738">56 5871 512,'-24'-24'0,"-1"-1"0,25 25 0,-49-25 0,-25 25 0,0-24 0,0 24 0,0 24 0,-25-24 0,99 0 0</inkml:trace>
          <inkml:trace contextRef="#ctx0" brushRef="#br0" timeOffset="13369.3714">-91 4884 512,'0'0'0,"0"0"0,0 0 0,24 26 0,-24-2 0,0 25 0,0 1 0,25 23 0,-25 3 0,25 22 0,-1 1 0,-24 24 0,25-25 0,-1 0 0,26 26 0,-50-26 0,25-23 0,-25-2 0,0 1 0,0-25 0,-25 1 0,25-25 0,0-25 0</inkml:trace>
          <inkml:trace contextRef="#ctx0" brushRef="#br0" timeOffset="14305.3834">205 6241 512,'0'0'0,"0"0"0,0 0 0,24 0 0,26 0 0,-1-24 0,-25 48 0,26-24 0,24 0 0,-25 25 0,-24-1 0,0-24 0,-25 25 0,0 0 0,-25 0 0,0-25 0,-24 24 0,25 1 0,-26-25 0,0 25 0,26-25 0,-1 0 0,25 24 0,-24-24 0,48 0 0,-24 0 0,49 25 0,-23-25 0,48 0 0,-1 24 0,-23 0 0,24 2 0,-25-1 0,1 23 0,-26-23 0,-24 0 0,0 0 0,-24 24 0,-26-25 0,-24 2 0,0 23 0,-24-25 0,24 1 0,-25 0 0,25-1 0,0 1 0,49-25 0</inkml:trace>
        </inkml:traceGroup>
      </inkml:traceGroup>
    </inkml:traceGroup>
    <inkml:traceGroup>
      <inkml:annotationXML>
        <emma:emma xmlns:emma="http://www.w3.org/2003/04/emma" version="1.0">
          <emma:interpretation id="{87486684-5941-4575-88A7-76A1FC80B64C}" emma:medium="tactile" emma:mode="ink">
            <msink:context xmlns:msink="http://schemas.microsoft.com/ink/2010/main" type="paragraph" rotatedBoundingBox="18115,15347 25179,15123 25232,16768 18167,16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A39C7B-70DA-4A0C-BA5C-99229A502AAE}" emma:medium="tactile" emma:mode="ink">
              <msink:context xmlns:msink="http://schemas.microsoft.com/ink/2010/main" type="line" rotatedBoundingBox="18115,15347 25179,15123 25232,16768 18167,16992"/>
            </emma:interpretation>
          </emma:emma>
        </inkml:annotationXML>
        <inkml:traceGroup>
          <inkml:annotationXML>
            <emma:emma xmlns:emma="http://www.w3.org/2003/04/emma" version="1.0">
              <emma:interpretation id="{C6CA2094-A50D-4DEF-BE73-E3543602262E}" emma:medium="tactile" emma:mode="ink">
                <msink:context xmlns:msink="http://schemas.microsoft.com/ink/2010/main" type="inkWord" rotatedBoundingBox="18115,15347 22249,15216 22301,16856 18167,16987"/>
              </emma:interpretation>
              <emma:one-of disjunction-type="recognition" id="oneOf9">
                <emma:interpretation id="interp45" emma:lang="en-US" emma:confidence="1">
                  <emma:literal>Valence</emma:literal>
                </emma:interpretation>
                <emma:interpretation id="interp46" emma:lang="en-US" emma:confidence="0">
                  <emma:literal>Valance</emma:literal>
                </emma:interpretation>
                <emma:interpretation id="interp47" emma:lang="en-US" emma:confidence="0">
                  <emma:literal>Valene</emma:literal>
                </emma:interpretation>
                <emma:interpretation id="interp48" emma:lang="en-US" emma:confidence="0">
                  <emma:literal>valence</emma:literal>
                </emma:interpretation>
                <emma:interpretation id="interp49" emma:lang="en-US" emma:confidence="0">
                  <emma:literal>valance</emma:literal>
                </emma:interpretation>
              </emma:one-of>
            </emma:emma>
          </inkml:annotationXML>
          <inkml:trace contextRef="#ctx0" brushRef="#br0" timeOffset="23899.5064">-3198 9397 512,'0'0'0,"0"26"0,0-26 0,0 49 0,0 0 0,0 25 0,24 25 0,-24 0 0,0 0 0,25-2 0,-1 27 0,1-26 0,0-23 0,-1 23 0,2-25 0,-2 2 0,0-1 0,1-25 0,0 0 0,-25 1 0,25-25 0,-25-1 0,24-24 0,-24 0 0,0-24 0,24-1 0,-24 1 0,26-51 0,-2 1 0,-24 1 0,25-26 0,-25 0 0,24 0 0,1 1 0,0-26 0,24 27 0,-24-2 0,24 0 0,1 0 0,-1 0 0,-25 26 0,26 23 0,-1 1 0,-24 25 0</inkml:trace>
          <inkml:trace contextRef="#ctx0" brushRef="#br0" timeOffset="24663.9162">-2065 10187 512,'-24'0'0,"0"0"0,-1 0 0,0 0 0,0 24 0,-23 26 0,22-1 0,-23 1 0,0-1 0,24-1 0,1 3 0,24-3 0,0-23 0,24 0 0,-24 0 0,25-1 0,0-24 0,24-24 0,-25-1 0,26 0 0,24-48 0,-25 22 0,1-22 0,-1 24 0,-25-25 0,1 50 0,0-26 0,-25 25 0,0 25 0,24-24 0,-24 24 0,0 0 0,-24 24 0,24 1 0,0-1 0,-25 26 0,25-1 0,0 25 0,0-25 0,25 26 0,-1-2 0,2-23 0,-2 23 0,25-23 0,-24-25 0,-25-1 0,25 1 0,-25-25 0,24 0 0</inkml:trace>
          <inkml:trace contextRef="#ctx0" brushRef="#br0" timeOffset="24975.9202">-1399 9176 512,'0'0'0,"0"49"0,-24-24 0,24 25 0,0 47 0,0 2 0,0 50 0,0-51 0,0 51 0,0-2 0,24 1 0,-24-25 0,26 0 0,-26-48 0,0-2 0</inkml:trace>
          <inkml:trace contextRef="#ctx0" brushRef="#br0" timeOffset="25381.5254">-1152 10532 512,'0'0'0,"25"0"0,-1 0 0,2-24 0,22 24 0,-23-25 0,25-25 0,-26 26 0,0-25 0,2 24 0,-2-24 0,1 0 0,-25 23 0,0 2 0,-49 24 0,23-25 0,2 50 0,0-25 0,-1 24 0,0 26 0,0-1 0,1 1 0,24-1 0,24 25 0,1-49 0,0 23 0,24-23 0,-25-25 0,26 0 0,-1-25 0,1 1 0,-26 0 0,2-1 0</inkml:trace>
          <inkml:trace contextRef="#ctx0" brushRef="#br0" timeOffset="25740.33">-510 10286 512,'24'49'0,"1"-24"0,-25-1 0,24 25 0,-24-25 0,26 2 0,-26-26 0,0 25 0,0-25 0,0 0 0,0 0 0,24-25 0,-48-1 0,24 2 0,24-25 0,-24 25 0,24-1 0,1 25 0,-25 0 0,25 0 0,0 0 0,-1 0 0,0 25 0,2-1 0,-2 25 0,-24-25 0,25 2 0,-25-1 0,24-1 0,1-24 0,-25 24 0</inkml:trace>
          <inkml:trace contextRef="#ctx0" brushRef="#br0" timeOffset="26411.1386">279 10211 512,'0'0'0,"0"0"0,0 26 0,0-26 0,24 24 0,-24-24 0,0 0 0,0 0 0,0 0 0,0 0 0,0 0 0,-24-24 0,-1 24 0,25 0 0,-25 0 0,-24 0 0,24 0 0,1 24 0,-1 1 0,1-1 0,24 26 0,0-1 0,0-1 0,24 3 0,25-27 0,-24 25 0,24-24 0,1 0 0,-26-25 0,51 0 0,-27-25 0,2 0 0,-1-24 0,-24 0 0,24-25 0,-24 25 0,0-1 0,-25 1 0,0 25 0,0-2 0,0 26 0,-25 0 0,25 26 0,0-2 0,-25 25 0,25 25 0,-24-25 0,48 1 0,-24-1 0,25-25 0,-25 1 0,25-25 0,24 25 0,-25-25 0,50-25 0,1 0 0,23-23 0,-98 48 0</inkml:trace>
        </inkml:traceGroup>
        <inkml:traceGroup>
          <inkml:annotationXML>
            <emma:emma xmlns:emma="http://www.w3.org/2003/04/emma" version="1.0">
              <emma:interpretation id="{46A6FAF3-0DB6-4112-8DF2-6E90C610B9A8}" emma:medium="tactile" emma:mode="ink">
                <msink:context xmlns:msink="http://schemas.microsoft.com/ink/2010/main" type="inkWord" rotatedBoundingBox="22824,15362 25185,15287 25232,16768 22871,16843"/>
              </emma:interpretation>
              <emma:one-of disjunction-type="recognition" id="oneOf10">
                <emma:interpretation id="interp50" emma:lang="en-US" emma:confidence="0">
                  <emma:literal>detect</emma:literal>
                </emma:interpretation>
                <emma:interpretation id="interp51" emma:lang="en-US" emma:confidence="0">
                  <emma:literal>Elekt</emma:literal>
                </emma:interpretation>
                <emma:interpretation id="interp52" emma:lang="en-US" emma:confidence="0">
                  <emma:literal>{leat</emma:literal>
                </emma:interpretation>
                <emma:interpretation id="interp53" emma:lang="en-US" emma:confidence="0">
                  <emma:literal>detest</emma:literal>
                </emma:interpretation>
                <emma:interpretation id="interp54" emma:lang="en-US" emma:confidence="0">
                  <emma:literal>Elecitt</emma:literal>
                </emma:interpretation>
              </emma:one-of>
            </emma:emma>
          </inkml:annotationXML>
          <inkml:trace contextRef="#ctx0" brushRef="#br0" timeOffset="27159.9482">2276 9225 512,'-49'0'0,"-1"25"0,1-1 0,-49 2 0,24 47 0,-25-23 0,0 23 0,25-23 0,25 23 0,-1-23 0,2-1 0,48 1 0,0-25 0,0-1 0,48 0 0,2 1 0,-1 1 0,25-26 0,1 0 0,-1 0 0,-1 0 0,-23 0 0,-26 0 0,1 0 0,-25 24 0,-49 0 0,24 1 0,-24 25 0,-26-1 0,-23 25 0,23-25 0,2 25 0,23-25 0,2 1 0,48-1 0,0-25 0,24 0 0,0 27 0,26-27 0,-1-24 0,25 24 0,1-24 0,-1-24 0,24 24 0,-24-24 0,-49 24 0</inkml:trace>
          <inkml:trace contextRef="#ctx0" brushRef="#br0" timeOffset="27440.7518">2400 9447 512,'0'0'0,"0"49"0,0-24 0,-26 49 0,2 25 0,0 48 0,24 1 0,-25 1 0,25-1 0,0-1 0,0-147 0</inkml:trace>
          <inkml:trace contextRef="#ctx0" brushRef="#br0" timeOffset="27799.5564">2473 10360 512,'-24'0'0,"73"0"0,-49 0 0,49 0 0,1-25 0,-1 0 0,1 1 0,-26-1 0,1 25 0,-1-24 0,-48-2 0,24 2 0,-25 24 0,-25 0 0,1 0 0,25 24 0,-26 2 0,1 23 0,24 0 0,1 25 0,24-26 0,0 3 0,24-27 0,1 0 0,0 1 0,24-25 0,-24-25 0,24 1 0,-25 24 0</inkml:trace>
          <inkml:trace contextRef="#ctx0" brushRef="#br0" timeOffset="28064.7598">2893 10211 512,'-24'50'0,"-2"-25"0,26-25 0,-49 49 0,24 0 0,25 0 0,-24 1 0,48-25 0,-24 23 0,25-23 0,24 0 0,1-25 0,24 0 0,-25-25 0,1 0 0,-26 1 0</inkml:trace>
          <inkml:trace contextRef="#ctx0" brushRef="#br0" timeOffset="29187.9742">3066 10335 512,'-26'25'0,"26"-25"0,-24 0 0,24 49 0,0-25 0,0 26 0,0-25 0,24-1 0,2 25 0,23-49 0,-25 0 0,26 0 0,-26-25 0,1 1 0,0 0 0,-1-1 0,-24-1 0,0 2 0,-24 0 0,-1-1 0,25 1 0,-25 24 0,25 0 0,0 0 0,0 0 0,0 0 0,-24 24 0,24-24 0,0 0 0,24 25 0,-24-25 0,0 0 0,25 0 0,0 0 0,-1 0 0,1 0 0,-1 0 0,-24 0 0,26 0 0,-26-25 0,0 25 0,0 0 0,0-24 0,0 24 0,0 0 0,0 0 0,0 0 0,0 24 0,24-24 0,0 25 0,1-25 0,0 24 0,-25-24 0,49 0 0,-49 0 0,0 0 0,0 0 0,0-24 0,24-1 0,-24 1 0,26-1 0,-2-24 0,1 24 0,-25-25 0,24 1 0,-24 0 0,26-25 0,-26 0 0,0 1 0,0-2 0,0-24 0,-26 26 0,2-26 0,-1 25 0,1-1 0,-2 26 0,2-25 0,24 50 0,-24-1 0,24 1 0,-25 24 0,50 0 0,-50 0 0,50 24 0,-25 51 0,-25-2 0,25 26 0,0-1 0,0 26 0,25-25 0,-1 24 0,26 0 0,-1 0 0,1-24 0,-2 24 0,2-50 0,-1 2 0,1-26 0,-26 1 0,-24-50 0,25 24 0,-25-24 0,0 0 0,0-24 0,0-1 0,0 0 0,0 0 0</inkml:trace>
          <inkml:trace contextRef="#ctx0" brushRef="#br0" timeOffset="29499.9782">3731 9768 512,'0'0'0,"0"0"0,0 0 0,-25 0 0,1 0 0,-26 0 0,-23 25 0,23-25 0,26 24 0</inkml:trace>
          <inkml:trace contextRef="#ctx0" brushRef="#br0" timeOffset="30872.7958">3066 9793 512,'0'0'0,"-26"-25"0,2 50 0,-25-25 0,-1 0 0,-48 0 0,-25 24 0,24 0 0,25 1 0,24-25 0</inkml:trace>
          <inkml:trace contextRef="#ctx0" brushRef="#br0" timeOffset="30591.9922">2745 9225 512,'0'0'0,"0"0"0,0 0 0,0 0 0,0 0 0,0 0 0,0 25 0,0 25 0,0 23 0,0 1 0,24 25 0,1 24 0,0 1 0,-1-1 0,2 0 0,-2 0 0,0-24 0,-24 24 0,0 1 0,0-26 0,0-49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11-05T16:59:50.2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0 512,'0'0'0,"0"0"0,25 0 0,-1 0 0,26 0 0,-1 0 0,25 0 0,0 0 0,-1 0 0,-23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11-05T16:59:40.0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63C8CD-735C-4652-BDD2-9972095C1BCF}" emma:medium="tactile" emma:mode="ink">
          <msink:context xmlns:msink="http://schemas.microsoft.com/ink/2010/main" type="writingRegion" rotatedBoundingBox="23059,7842 23699,7842 23699,8828 23059,8828"/>
        </emma:interpretation>
      </emma:emma>
    </inkml:annotationXML>
    <inkml:traceGroup>
      <inkml:annotationXML>
        <emma:emma xmlns:emma="http://www.w3.org/2003/04/emma" version="1.0">
          <emma:interpretation id="{FF43335C-D6BF-45D6-8237-15885C9402D0}" emma:medium="tactile" emma:mode="ink">
            <msink:context xmlns:msink="http://schemas.microsoft.com/ink/2010/main" type="paragraph" rotatedBoundingBox="23059,7842 23699,7842 23699,8828 23059,8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8A2648-D389-4423-A14B-96C62752CD2E}" emma:medium="tactile" emma:mode="ink">
              <msink:context xmlns:msink="http://schemas.microsoft.com/ink/2010/main" type="line" rotatedBoundingBox="23059,7842 23699,7842 23699,8828 23059,8828"/>
            </emma:interpretation>
          </emma:emma>
        </inkml:annotationXML>
        <inkml:traceGroup>
          <inkml:annotationXML>
            <emma:emma xmlns:emma="http://www.w3.org/2003/04/emma" version="1.0">
              <emma:interpretation id="{D463D8C9-3064-4440-AB53-580D0405FE1E}" emma:medium="tactile" emma:mode="ink">
                <msink:context xmlns:msink="http://schemas.microsoft.com/ink/2010/main" type="inkWord" rotatedBoundingBox="23059,7842 23699,7842 23699,8828 23059,8828"/>
              </emma:interpretation>
              <emma:one-of disjunction-type="recognition" id="oneOf0">
                <emma:interpretation id="interp0" emma:lang="en-US" emma:confidence="0">
                  <emma:literal>2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1980 1753 512,'-24'0'0,"-1"24"0,25-24 0,-24 25 0,-2 0 0,2-25 0,0 25 0,-1-25 0,0 0 0,25 0 0,-25-25 0,25 25 0,0 0 0,0-25 0,0 0 0,25 25 0,-25-24 0,50 24 0,-26-25 0,0 25 0,2 0 0,-2 0 0,1 0 0,-1 49 0,26-24 0,-26 0 0,1 24 0,0 25 0,-1-1 0,1 2 0,-25-1 0,24 0 0,-24 25 0,-24-25 0,24-1 0,-49 2 0,24-27 0,0 2 0,1-25 0,-1-1 0,-24-24 0,0 0 0,23-24 0,-22-1 0,23 1 0,0-2 0,0 2 0,1 0 0,24-1 0,0 1 0,0-2 0,24 2 0,-24 24 0,25-25 0,25 25 0,-2 0 0,27 25 0,-1-1 0,0 2 0,25 23 0,-1-1 0,-49 2 0,-25-25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4-11-05T17:00:07.8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D73154-1B07-409A-BEF5-D11AAA2CA06C}" emma:medium="tactile" emma:mode="ink">
          <msink:context xmlns:msink="http://schemas.microsoft.com/ink/2010/main" type="inkDrawing" rotatedBoundingBox="10383,16511 17065,16597 17065,16640 10382,16555" shapeName="Other"/>
        </emma:interpretation>
      </emma:emma>
    </inkml:annotationXML>
    <inkml:trace contextRef="#ctx0" brushRef="#br0">0 0 512,'49'0'0,"1"0"0,-26 0 0,75 0 0,0 0 0,-1 0 0,25 0 0,0 0 0,1 0 0,-1 24 0,26-24 0,-2 24 0,-24-24 0,50 0 0,-24 0 0,22 0 0,2 0 0,0 0 0,0 0 0,24 0 0,0 0 0,-24 0 0,24 0 0,25 0 0,0 0 0,-25 0 0,0 0 0,26 26 0,-1-26 0,25 0 0,-26 0 0,1 0 0,0 0 0,0 25 0,-25-25 0,1 0 0,-1-25 0,-24 25 0,24 0 0,-74 0 0,-49 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F8E0-FDCF-406D-9446-1F6FD8BA413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517A-29CA-4369-A7D9-DC37ACF706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emf"/><Relationship Id="rId4" Type="http://schemas.openxmlformats.org/officeDocument/2006/relationships/customXml" Target="../ink/ink2.xml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br>
              <a:rPr lang="en-US" dirty="0" smtClean="0"/>
            </a:br>
            <a:r>
              <a:rPr lang="en-US" dirty="0" smtClean="0"/>
              <a:t>Ch.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21E53-31A7-44C6-A713-E20B1081BCE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Periodic Table</a:t>
            </a:r>
            <a:r>
              <a:rPr lang="en-US" dirty="0" smtClean="0"/>
              <a:t> arranges all elements according to their atomic number.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table identifies elements with similar chemical properties.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There are 92 Naturally occurring Elements.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DE248A-FAF1-4F83-BE9D-8FCD47EB741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3F3FFF"/>
                </a:solidFill>
              </a:rPr>
              <a:t>Periodic Table of the Elements</a:t>
            </a:r>
          </a:p>
        </p:txBody>
      </p:sp>
      <p:pic>
        <p:nvPicPr>
          <p:cNvPr id="15364" name="Picture 7" descr="rav65819_02_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676400"/>
            <a:ext cx="73660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E2646-963B-409A-96C6-9A31CC87F58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Of the 92 naturally occurring elements.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Only 12 elements are found in living organisms in substantial amounts.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Four elements make up 96.3% of human body weight: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carbon, hydrogen, oxygen, nitrogen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5C7C43-AEDE-4691-951D-FEC8CA61B79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Molecules</a:t>
            </a:r>
            <a:r>
              <a:rPr lang="en-US" smtClean="0"/>
              <a:t> are groups of atoms held together in a stable association.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Compounds</a:t>
            </a:r>
            <a:r>
              <a:rPr lang="en-US" smtClean="0"/>
              <a:t> are molecules containing more than one type of element.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Atoms are held together in molecules or compounds by </a:t>
            </a:r>
            <a:r>
              <a:rPr lang="en-US" b="1" smtClean="0">
                <a:solidFill>
                  <a:srgbClr val="FF0000"/>
                </a:solidFill>
              </a:rPr>
              <a:t>chemical bonds</a:t>
            </a:r>
            <a:r>
              <a:rPr lang="en-US" smtClean="0"/>
              <a:t>.</a:t>
            </a:r>
            <a:endParaRPr lang="en-US" b="1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341747" y="983433"/>
              <a:ext cx="4740840" cy="51163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29867" y="971553"/>
                <a:ext cx="4764960" cy="51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6277107" y="1278993"/>
              <a:ext cx="168840" cy="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68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461" name="Ink 19460"/>
              <p14:cNvContentPartPr/>
              <p14:nvPr/>
            </p14:nvContentPartPr>
            <p14:xfrm>
              <a:off x="8301747" y="2823393"/>
              <a:ext cx="230400" cy="355320"/>
            </p14:xfrm>
          </p:contentPart>
        </mc:Choice>
        <mc:Fallback>
          <p:pic>
            <p:nvPicPr>
              <p:cNvPr id="19461" name="Ink 194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9507" y="2811513"/>
                <a:ext cx="2545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64" name="Ink 19463"/>
              <p14:cNvContentPartPr/>
              <p14:nvPr/>
            </p14:nvContentPartPr>
            <p14:xfrm>
              <a:off x="3738027" y="5948553"/>
              <a:ext cx="2406240" cy="36360"/>
            </p14:xfrm>
          </p:contentPart>
        </mc:Choice>
        <mc:Fallback>
          <p:pic>
            <p:nvPicPr>
              <p:cNvPr id="19464" name="Ink 194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6147" y="5936673"/>
                <a:ext cx="2430000" cy="6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E06E53-2776-4E81-80ED-8F3438E71D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Ionic bonds</a:t>
            </a:r>
            <a:r>
              <a:rPr lang="en-US" smtClean="0"/>
              <a:t> are formed by the attraction of oppositely charged ions.</a:t>
            </a:r>
            <a:endParaRPr lang="en-US" b="1" smtClean="0">
              <a:solidFill>
                <a:srgbClr val="FFFF00"/>
              </a:solidFill>
            </a:endParaRPr>
          </a:p>
        </p:txBody>
      </p:sp>
      <p:pic>
        <p:nvPicPr>
          <p:cNvPr id="20485" name="Picture 6" descr="rav65819_02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2797175"/>
            <a:ext cx="6451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5A073-8C13-4D3B-9147-F67B9561DE1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Covalent bonds</a:t>
            </a:r>
            <a:r>
              <a:rPr lang="en-US" smtClean="0"/>
              <a:t> form when atoms share 2 or more valence electrons.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Covalent bond strength depends on the number of electron pairs shared by the atoms.</a:t>
            </a: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600200" y="5105400"/>
            <a:ext cx="13462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latin typeface="Tahoma" pitchFamily="34" charset="0"/>
              </a:rPr>
              <a:t>single </a:t>
            </a:r>
          </a:p>
          <a:p>
            <a:pPr algn="ctr" eaLnBrk="0" hangingPunct="0"/>
            <a:r>
              <a:rPr lang="en-US" sz="3200">
                <a:latin typeface="Tahoma" pitchFamily="34" charset="0"/>
              </a:rPr>
              <a:t>bond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3714750" y="5105400"/>
            <a:ext cx="139065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latin typeface="Tahoma" pitchFamily="34" charset="0"/>
              </a:rPr>
              <a:t>double</a:t>
            </a:r>
          </a:p>
          <a:p>
            <a:pPr algn="ctr" eaLnBrk="0" hangingPunct="0"/>
            <a:r>
              <a:rPr lang="en-US" sz="3200">
                <a:latin typeface="Tahoma" pitchFamily="34" charset="0"/>
              </a:rPr>
              <a:t>bond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069013" y="5105400"/>
            <a:ext cx="1093787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latin typeface="Tahoma" pitchFamily="34" charset="0"/>
              </a:rPr>
              <a:t>triple</a:t>
            </a:r>
          </a:p>
          <a:p>
            <a:pPr algn="ctr" eaLnBrk="0" hangingPunct="0"/>
            <a:r>
              <a:rPr lang="en-US" sz="3200">
                <a:latin typeface="Tahoma" pitchFamily="34" charset="0"/>
              </a:rPr>
              <a:t>bond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971800" y="5241925"/>
            <a:ext cx="554038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latin typeface="Tahoma" pitchFamily="34" charset="0"/>
              </a:rPr>
              <a:t>&lt;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5257800" y="5165725"/>
            <a:ext cx="554038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>
                <a:latin typeface="Tahoma" pitchFamily="34" charset="0"/>
              </a:rPr>
              <a:t>&lt;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  <p:bldP spid="154628" grpId="0"/>
      <p:bldP spid="154629" grpId="0"/>
      <p:bldP spid="154630" grpId="0"/>
      <p:bldP spid="154631" grpId="0"/>
      <p:bldP spid="1546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16C45D-54C7-477D-83E2-1AAC24BEB80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Chemical Bonds</a:t>
            </a:r>
          </a:p>
        </p:txBody>
      </p:sp>
      <p:pic>
        <p:nvPicPr>
          <p:cNvPr id="22532" name="Picture 6" descr="rav65819_02_02_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1262063"/>
            <a:ext cx="6556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F1430D-2F17-43A3-9AFB-A12220C0BDE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Electronegativity</a:t>
            </a:r>
            <a:r>
              <a:rPr lang="en-US" dirty="0" smtClean="0"/>
              <a:t> is an atom’s affinity for electrons.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/>
              <a:t>Van </a:t>
            </a:r>
            <a:r>
              <a:rPr lang="en-US" b="1" u="sng" dirty="0" err="1" smtClean="0"/>
              <a:t>der</a:t>
            </a:r>
            <a:r>
              <a:rPr lang="en-US" b="1" u="sng" dirty="0" smtClean="0"/>
              <a:t> Waals Forces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Differences in </a:t>
            </a:r>
            <a:r>
              <a:rPr lang="en-US" dirty="0" err="1" smtClean="0"/>
              <a:t>electronegativity</a:t>
            </a:r>
            <a:r>
              <a:rPr lang="en-US" dirty="0" smtClean="0"/>
              <a:t> dictate how electrons are distributed in covalent bonds.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nonpolar</a:t>
            </a:r>
            <a:r>
              <a:rPr lang="en-US" b="1" dirty="0" smtClean="0">
                <a:solidFill>
                  <a:srgbClr val="FF0000"/>
                </a:solidFill>
              </a:rPr>
              <a:t> covalent bonds</a:t>
            </a:r>
            <a:r>
              <a:rPr lang="en-US" dirty="0" smtClean="0"/>
              <a:t> = equal sharing of electrons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- polar covalent bonds</a:t>
            </a:r>
            <a:r>
              <a:rPr lang="en-US" dirty="0" smtClean="0"/>
              <a:t> = unequal sharing of electrons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0D383-F0F1-4A3D-80BE-37770C837FE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3F3FFF"/>
                </a:solidFill>
              </a:rPr>
              <a:t>Chemical Bonds</a:t>
            </a:r>
            <a:br>
              <a:rPr lang="en-US" dirty="0" smtClean="0">
                <a:solidFill>
                  <a:srgbClr val="3F3FFF"/>
                </a:solidFill>
              </a:rPr>
            </a:br>
            <a:r>
              <a:rPr lang="en-US" dirty="0" smtClean="0">
                <a:solidFill>
                  <a:srgbClr val="3F3FFF"/>
                </a:solidFill>
              </a:rPr>
              <a:t>Ch 6.2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Chemical reactions involve the formation or breaking of chemical bonds.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Whether a chemical reaction occurs is influenced by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-temperature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-concentration of reactants and products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-availability of a catalyst  (see energy reactions)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6896DC-D074-4C14-8353-1527F0CA9D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Chemical Bonds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Chemical reactions are written with the reactants first, followed by the products.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6H</a:t>
            </a:r>
            <a:r>
              <a:rPr lang="en-US" baseline="-25000" smtClean="0"/>
              <a:t>2</a:t>
            </a:r>
            <a:r>
              <a:rPr lang="en-US" smtClean="0"/>
              <a:t>O  +  6CO</a:t>
            </a:r>
            <a:r>
              <a:rPr lang="en-US" baseline="-25000" smtClean="0"/>
              <a:t>2</a:t>
            </a:r>
            <a:r>
              <a:rPr lang="en-US" smtClean="0"/>
              <a:t>              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  <a:r>
              <a:rPr lang="en-US" smtClean="0"/>
              <a:t>  +  6O</a:t>
            </a:r>
            <a:r>
              <a:rPr lang="en-US" baseline="-25000" smtClean="0"/>
              <a:t>2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baseline="-25000" smtClean="0"/>
              <a:t>		</a:t>
            </a:r>
            <a:r>
              <a:rPr lang="en-US" smtClean="0"/>
              <a:t>reactants				products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Chemical reactions are often reversible.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  <a:r>
              <a:rPr lang="en-US" smtClean="0"/>
              <a:t>  +  6O</a:t>
            </a:r>
            <a:r>
              <a:rPr lang="en-US" baseline="-25000" smtClean="0"/>
              <a:t>2 		      </a:t>
            </a:r>
            <a:r>
              <a:rPr lang="en-US" smtClean="0"/>
              <a:t>6H</a:t>
            </a:r>
            <a:r>
              <a:rPr lang="en-US" baseline="-25000" smtClean="0"/>
              <a:t>2</a:t>
            </a:r>
            <a:r>
              <a:rPr lang="en-US" smtClean="0"/>
              <a:t>O  +  6CO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3048000" y="3367596"/>
            <a:ext cx="13938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>
            <a:off x="3962400" y="5486400"/>
            <a:ext cx="13938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2" grpId="0" animBg="1"/>
      <p:bldP spid="1505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3F3FFF"/>
                </a:solidFill>
              </a:rPr>
              <a:t>The Atoms, Elements and Molecules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7526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6</a:t>
            </a:r>
          </a:p>
        </p:txBody>
      </p:sp>
      <p:pic>
        <p:nvPicPr>
          <p:cNvPr id="2052" name="Picture 6" descr="rav65819_0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2362200"/>
            <a:ext cx="66579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Activation Energy: </a:t>
            </a:r>
            <a:r>
              <a:rPr lang="en-US" dirty="0" smtClean="0"/>
              <a:t>The minimum amount of energy needed to start a reaction.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biology.arizona.edu/biochemistry/problem_sets/energy_enzymes_catalysis/graphics/4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Reactions </a:t>
            </a:r>
            <a:endParaRPr lang="en-US" dirty="0"/>
          </a:p>
        </p:txBody>
      </p:sp>
      <p:pic>
        <p:nvPicPr>
          <p:cNvPr id="38914" name="Picture 2" descr="http://chemsite.lsrhs.net/ChemicalBonds/images/EaCur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8001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Catalyst</a:t>
            </a:r>
            <a:r>
              <a:rPr lang="en-US" dirty="0" smtClean="0"/>
              <a:t> is a substance that lowers the activation energy needed to run a reaction. </a:t>
            </a:r>
          </a:p>
          <a:p>
            <a:r>
              <a:rPr lang="en-US" dirty="0" smtClean="0"/>
              <a:t>Catalysts </a:t>
            </a:r>
            <a:r>
              <a:rPr lang="en-US" b="1" dirty="0" smtClean="0"/>
              <a:t>speed</a:t>
            </a:r>
            <a:r>
              <a:rPr lang="en-US" dirty="0" smtClean="0"/>
              <a:t> up the reaction, sometimes by a </a:t>
            </a:r>
            <a:r>
              <a:rPr lang="en-US" b="1" dirty="0" smtClean="0"/>
              <a:t>thousand</a:t>
            </a:r>
            <a:r>
              <a:rPr lang="en-US" dirty="0" smtClean="0"/>
              <a:t> </a:t>
            </a:r>
            <a:r>
              <a:rPr lang="en-US" b="1" dirty="0" smtClean="0"/>
              <a:t>times</a:t>
            </a:r>
            <a:r>
              <a:rPr lang="en-US" dirty="0" smtClean="0"/>
              <a:t>,  but do not change the outcome of the reaction and do not become part of the reaction. </a:t>
            </a:r>
          </a:p>
          <a:p>
            <a:r>
              <a:rPr lang="en-US" b="1" dirty="0" smtClean="0"/>
              <a:t>The Catalyst is not used up It may be reused.</a:t>
            </a:r>
          </a:p>
          <a:p>
            <a:r>
              <a:rPr lang="en-US" b="1" dirty="0" smtClean="0"/>
              <a:t>The amount of product stays the same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The amount of reactant stays the same.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Reactions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Enzymes</a:t>
            </a:r>
            <a:r>
              <a:rPr lang="en-US" dirty="0" smtClean="0"/>
              <a:t>: Special Proteins that function as  Biological catalysts.  </a:t>
            </a:r>
          </a:p>
          <a:p>
            <a:r>
              <a:rPr lang="en-US" dirty="0" smtClean="0"/>
              <a:t>Most enzymes are specific to one reaction. </a:t>
            </a:r>
          </a:p>
          <a:p>
            <a:r>
              <a:rPr lang="en-US" dirty="0" smtClean="0"/>
              <a:t>Amylase and digestion. Found in saliva.</a:t>
            </a:r>
          </a:p>
          <a:p>
            <a:r>
              <a:rPr lang="en-US" dirty="0" smtClean="0"/>
              <a:t>Helps breakdown the digestion of </a:t>
            </a:r>
            <a:r>
              <a:rPr lang="en-US" dirty="0" err="1" smtClean="0"/>
              <a:t>amylose</a:t>
            </a:r>
            <a:r>
              <a:rPr lang="en-US" dirty="0" smtClean="0"/>
              <a:t> a component of starch.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m.wisc.edu/deptfiles/genchem/sstutorial/Text13/Tx133/tx133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15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A2F54A-C28B-4588-8047-86F32CE1576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Water Chemistry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All living organisms are  dependent on water.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The structure of water is the basis for its unique properties.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The most important property of water is the ability to form </a:t>
            </a:r>
            <a:r>
              <a:rPr lang="en-US" b="1" smtClean="0">
                <a:solidFill>
                  <a:srgbClr val="FF0000"/>
                </a:solidFill>
              </a:rPr>
              <a:t>hydrogen bonds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3B699-F700-46F4-B597-5FB2924B353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Water Chemistry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Within a water molecule, the bonds between oxygen and hydrogen are highly polar.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Partial electrical charges develop:</a:t>
            </a:r>
          </a:p>
          <a:p>
            <a:pPr eaLnBrk="1" hangingPunct="1">
              <a:buFontTx/>
              <a:buNone/>
            </a:pPr>
            <a:r>
              <a:rPr lang="en-US" smtClean="0"/>
              <a:t>- oxygen is partially negative</a:t>
            </a:r>
          </a:p>
          <a:p>
            <a:pPr eaLnBrk="1" hangingPunct="1">
              <a:buFontTx/>
              <a:buNone/>
            </a:pPr>
            <a:r>
              <a:rPr lang="en-US" smtClean="0"/>
              <a:t>- hydrogen is partially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9157B-44EF-45AC-ADB1-E2FF952E6F3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Water Chemistry</a:t>
            </a:r>
          </a:p>
        </p:txBody>
      </p:sp>
      <p:pic>
        <p:nvPicPr>
          <p:cNvPr id="28676" name="Picture 6" descr="rav65819_0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1336675"/>
            <a:ext cx="55594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B83891-F53F-4393-AFE4-B840B954F95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Water Chemistry</a:t>
            </a:r>
          </a:p>
        </p:txBody>
      </p:sp>
      <p:pic>
        <p:nvPicPr>
          <p:cNvPr id="30724" name="Picture 6" descr="rav65819_0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1473200"/>
            <a:ext cx="52514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9798A6-BE62-4A32-B4EC-B494B43B01D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Properties of Water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</a:t>
            </a:r>
            <a:r>
              <a:rPr lang="en-US" dirty="0" smtClean="0"/>
              <a:t>.  Solid water is less dense than liquid water.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Bodies of water freeze from the top down.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2</a:t>
            </a:r>
            <a:r>
              <a:rPr lang="en-US" dirty="0" smtClean="0"/>
              <a:t>.  Water is a good solvent.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Water dissolves polar molecules and 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943DCD-88C4-4036-949D-77E1EFA8E14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All </a:t>
            </a:r>
            <a:r>
              <a:rPr lang="en-US" b="1" dirty="0" smtClean="0">
                <a:solidFill>
                  <a:srgbClr val="FF0000"/>
                </a:solidFill>
              </a:rPr>
              <a:t>matter</a:t>
            </a:r>
            <a:r>
              <a:rPr lang="en-US" dirty="0" smtClean="0"/>
              <a:t> is composed of </a:t>
            </a:r>
            <a:r>
              <a:rPr lang="en-US" b="1" dirty="0" smtClean="0">
                <a:solidFill>
                  <a:srgbClr val="FF0000"/>
                </a:solidFill>
              </a:rPr>
              <a:t>atoms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Atoms</a:t>
            </a:r>
            <a:r>
              <a:rPr lang="en-US" dirty="0" smtClean="0"/>
              <a:t> are the building blocks of matter.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3C4D0E-5F6A-40FC-AF76-0FC7773DF68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Properties of Water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3</a:t>
            </a:r>
            <a:r>
              <a:rPr lang="en-US" dirty="0" smtClean="0"/>
              <a:t>.  Water organizes </a:t>
            </a:r>
            <a:r>
              <a:rPr lang="en-US" dirty="0" err="1" smtClean="0"/>
              <a:t>nonpolar</a:t>
            </a:r>
            <a:r>
              <a:rPr lang="en-US" dirty="0" smtClean="0"/>
              <a:t> molecules.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- </a:t>
            </a:r>
            <a:r>
              <a:rPr lang="en-US" b="1" dirty="0" smtClean="0">
                <a:solidFill>
                  <a:srgbClr val="FF0000"/>
                </a:solidFill>
              </a:rPr>
              <a:t>hydrophilic</a:t>
            </a:r>
            <a:r>
              <a:rPr lang="en-US" dirty="0" smtClean="0"/>
              <a:t>: “water-loving”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-</a:t>
            </a:r>
            <a:r>
              <a:rPr lang="en-US" b="1" dirty="0" smtClean="0">
                <a:solidFill>
                  <a:srgbClr val="FF0000"/>
                </a:solidFill>
              </a:rPr>
              <a:t>hydrophobic</a:t>
            </a:r>
            <a:r>
              <a:rPr lang="en-US" dirty="0" smtClean="0"/>
              <a:t>: “water-fearing”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- Water causes hydrophobic molecules to aggregate or assume specific shapes.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4</a:t>
            </a:r>
            <a:r>
              <a:rPr lang="en-US" dirty="0" smtClean="0"/>
              <a:t>.  Water can form 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 H</a:t>
            </a:r>
            <a:r>
              <a:rPr lang="en-US" baseline="-25000" dirty="0" smtClean="0"/>
              <a:t>2</a:t>
            </a:r>
            <a:r>
              <a:rPr lang="en-US" dirty="0" smtClean="0"/>
              <a:t>O    </a:t>
            </a:r>
            <a:r>
              <a:rPr lang="en-US" dirty="0" smtClean="0">
                <a:sym typeface="Wingdings" pitchFamily="2" charset="2"/>
              </a:rPr>
              <a:t>    OH</a:t>
            </a:r>
            <a:r>
              <a:rPr lang="en-US" baseline="30000" dirty="0" smtClean="0">
                <a:sym typeface="Wingdings" pitchFamily="2" charset="2"/>
              </a:rPr>
              <a:t>-1</a:t>
            </a:r>
            <a:r>
              <a:rPr lang="en-US" dirty="0" smtClean="0">
                <a:sym typeface="Wingdings" pitchFamily="2" charset="2"/>
              </a:rPr>
              <a:t>  	    	+  		H</a:t>
            </a:r>
            <a:r>
              <a:rPr lang="en-US" baseline="30000" dirty="0" smtClean="0">
                <a:sym typeface="Wingdings" pitchFamily="2" charset="2"/>
              </a:rPr>
              <a:t>+1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			   hydroxide ion	hydrogen 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A109F-A599-4805-A6BB-D22DABDED15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Acids and Bases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Hydrogen ion (H</a:t>
            </a:r>
            <a:r>
              <a:rPr lang="en-US" baseline="30000" smtClean="0"/>
              <a:t>+1</a:t>
            </a:r>
            <a:r>
              <a:rPr lang="en-US" smtClean="0"/>
              <a:t>) is the basis of the pH scale.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Greater H</a:t>
            </a:r>
            <a:r>
              <a:rPr lang="en-US" baseline="30000" smtClean="0"/>
              <a:t>+1</a:t>
            </a:r>
            <a:r>
              <a:rPr lang="en-US" smtClean="0"/>
              <a:t> concentration --- lower pH 						  (acidic)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Lower H</a:t>
            </a:r>
            <a:r>
              <a:rPr lang="en-US" baseline="30000" smtClean="0"/>
              <a:t>+1</a:t>
            </a:r>
            <a:r>
              <a:rPr lang="en-US" smtClean="0"/>
              <a:t> concentration --- higher pH 							(basic)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DE897-8097-48D4-9552-3188313D539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Acids and Bases</a:t>
            </a:r>
          </a:p>
        </p:txBody>
      </p:sp>
      <p:pic>
        <p:nvPicPr>
          <p:cNvPr id="39940" name="Picture 8" descr="rav65819_02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371600"/>
            <a:ext cx="66278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D3774-9BBD-4D16-8233-D969F81A49A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Acids and Bases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Acid</a:t>
            </a:r>
            <a:r>
              <a:rPr lang="en-US" smtClean="0"/>
              <a:t>: a chemical that releases H</a:t>
            </a:r>
            <a:r>
              <a:rPr lang="en-US" baseline="30000" smtClean="0"/>
              <a:t>+1</a:t>
            </a:r>
            <a:r>
              <a:rPr lang="en-US" smtClean="0"/>
              <a:t> ions.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Base</a:t>
            </a:r>
            <a:r>
              <a:rPr lang="en-US" smtClean="0"/>
              <a:t>: a chemical that accepts H</a:t>
            </a:r>
            <a:r>
              <a:rPr lang="en-US" baseline="30000" smtClean="0"/>
              <a:t>+1</a:t>
            </a:r>
            <a:r>
              <a:rPr lang="en-US" smtClean="0"/>
              <a:t> ions.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Buffer</a:t>
            </a:r>
            <a:r>
              <a:rPr lang="en-US" smtClean="0"/>
              <a:t>: a chemical that accepts/releases H</a:t>
            </a:r>
            <a:r>
              <a:rPr lang="en-US" baseline="30000" smtClean="0"/>
              <a:t>+1</a:t>
            </a:r>
            <a:r>
              <a:rPr lang="en-US" smtClean="0"/>
              <a:t> as necessary to keep pH constant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6113A8-2E75-473C-B325-EE11F40DD64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Carbohydrates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Molecules with a 1:2:1 ratio of carbon, hydrogen, oxygen</a:t>
            </a:r>
          </a:p>
          <a:p>
            <a:pPr eaLnBrk="1" hangingPunct="1">
              <a:buFontTx/>
              <a:buNone/>
            </a:pPr>
            <a:r>
              <a:rPr lang="en-US" smtClean="0"/>
              <a:t>	-empirical formula: (CH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  <a:r>
              <a:rPr lang="en-US" baseline="-25000" smtClean="0"/>
              <a:t>n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-examples:  sugars, starch, glucose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C – H covalent bonds hold much energy</a:t>
            </a:r>
          </a:p>
          <a:p>
            <a:pPr eaLnBrk="1" hangingPunct="1">
              <a:buFontTx/>
              <a:buNone/>
            </a:pPr>
            <a:r>
              <a:rPr lang="en-US" smtClean="0"/>
              <a:t>Carbohydrates are good energy storage molecules.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DD1B9-AEA2-4D38-A8FE-744BD1D1544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Carbohydrates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Glucose</a:t>
            </a:r>
          </a:p>
          <a:p>
            <a:pPr eaLnBrk="1" hangingPunct="1">
              <a:buFontTx/>
              <a:buNone/>
            </a:pPr>
            <a:r>
              <a:rPr lang="en-US" smtClean="0"/>
              <a:t>	-a </a:t>
            </a:r>
            <a:r>
              <a:rPr lang="en-US" b="1" smtClean="0">
                <a:solidFill>
                  <a:srgbClr val="FF0000"/>
                </a:solidFill>
              </a:rPr>
              <a:t>monosaccharide</a:t>
            </a:r>
            <a:r>
              <a:rPr lang="en-US" smtClean="0"/>
              <a:t> – single sugar</a:t>
            </a:r>
          </a:p>
          <a:p>
            <a:pPr eaLnBrk="1" hangingPunct="1">
              <a:buFontTx/>
              <a:buNone/>
            </a:pPr>
            <a:r>
              <a:rPr lang="en-US" smtClean="0"/>
              <a:t>	-contains 6 carbons </a:t>
            </a:r>
          </a:p>
          <a:p>
            <a:pPr eaLnBrk="1" hangingPunct="1">
              <a:buFontTx/>
              <a:buNone/>
            </a:pPr>
            <a:r>
              <a:rPr lang="en-US" smtClean="0"/>
              <a:t>	-very important in energy storage</a:t>
            </a:r>
          </a:p>
          <a:p>
            <a:pPr eaLnBrk="1" hangingPunct="1">
              <a:buFontTx/>
              <a:buNone/>
            </a:pPr>
            <a:r>
              <a:rPr lang="en-US" smtClean="0"/>
              <a:t>	-fructose is a structural isomer of glucose</a:t>
            </a:r>
          </a:p>
          <a:p>
            <a:pPr eaLnBrk="1" hangingPunct="1">
              <a:buFontTx/>
              <a:buNone/>
            </a:pPr>
            <a:r>
              <a:rPr lang="en-US" smtClean="0"/>
              <a:t>	-galactose is a stereoisomer of glucose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360B97-ACEE-4EF1-BD5A-16A14D8848A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Carbohydrates</a:t>
            </a:r>
          </a:p>
        </p:txBody>
      </p:sp>
      <p:pic>
        <p:nvPicPr>
          <p:cNvPr id="12292" name="Picture 6" descr="rav65819_03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449388"/>
            <a:ext cx="77612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268C7-357D-4C8F-9302-0DD62AF543C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Carbohydrates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Disaccharides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	-2 monosaccharides linked together by dehydration synthesis</a:t>
            </a:r>
          </a:p>
          <a:p>
            <a:pPr eaLnBrk="1" hangingPunct="1">
              <a:buFontTx/>
              <a:buNone/>
            </a:pPr>
            <a:r>
              <a:rPr lang="en-US" smtClean="0"/>
              <a:t>	-used for sugar transport or energy storage</a:t>
            </a:r>
          </a:p>
          <a:p>
            <a:pPr eaLnBrk="1" hangingPunct="1">
              <a:buFontTx/>
              <a:buNone/>
            </a:pPr>
            <a:r>
              <a:rPr lang="en-US" smtClean="0"/>
              <a:t>	-examples: sucrose, lactose, maltose</a:t>
            </a:r>
          </a:p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DFEFDD-F6BF-47D7-91D6-0C699F30BEE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Carbohydrates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Polysaccharides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	-long chains of sugars</a:t>
            </a:r>
          </a:p>
          <a:p>
            <a:pPr eaLnBrk="1" hangingPunct="1">
              <a:buFontTx/>
              <a:buNone/>
            </a:pPr>
            <a:r>
              <a:rPr lang="en-US" smtClean="0"/>
              <a:t>	-used for energy storage</a:t>
            </a:r>
          </a:p>
          <a:p>
            <a:pPr eaLnBrk="1" hangingPunct="1">
              <a:buFontTx/>
              <a:buNone/>
            </a:pPr>
            <a:r>
              <a:rPr lang="en-US" smtClean="0"/>
              <a:t>	-plants use starch; animals use glycogen</a:t>
            </a:r>
          </a:p>
          <a:p>
            <a:pPr eaLnBrk="1" hangingPunct="1">
              <a:buFontTx/>
              <a:buNone/>
            </a:pPr>
            <a:r>
              <a:rPr lang="en-US" smtClean="0"/>
              <a:t>	-used for structural support</a:t>
            </a:r>
          </a:p>
          <a:p>
            <a:pPr eaLnBrk="1" hangingPunct="1">
              <a:buFontTx/>
              <a:buNone/>
            </a:pPr>
            <a:r>
              <a:rPr lang="en-US" smtClean="0"/>
              <a:t>	-plants use cellulose; animals use chitin</a:t>
            </a:r>
          </a:p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BFB9CE-8EFD-4492-AFA8-438954AC166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Lipids</a:t>
            </a:r>
            <a:r>
              <a:rPr lang="en-US" smtClean="0"/>
              <a:t> are a group of molecules that are insoluble in water.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mtClean="0"/>
              <a:t>A high proportion of nonpolar C – H bonds causes the molecule to be hydrophobic.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mtClean="0"/>
              <a:t>Two main categories:</a:t>
            </a:r>
          </a:p>
          <a:p>
            <a:pPr eaLnBrk="1" hangingPunct="1">
              <a:buFontTx/>
              <a:buNone/>
            </a:pPr>
            <a:r>
              <a:rPr lang="en-US" smtClean="0"/>
              <a:t>	-fats (triglycerides)</a:t>
            </a:r>
          </a:p>
          <a:p>
            <a:pPr eaLnBrk="1" hangingPunct="1">
              <a:buFontTx/>
              <a:buNone/>
            </a:pPr>
            <a:r>
              <a:rPr lang="en-US" smtClean="0"/>
              <a:t>	-phospholipids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04CE1-91F5-48A4-B56C-291D408BE1E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Atoms</a:t>
            </a:r>
            <a:r>
              <a:rPr lang="en-US" dirty="0" smtClean="0"/>
              <a:t> are composed of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</a:t>
            </a:r>
            <a:r>
              <a:rPr lang="en-US" b="1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– positively charged particles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</a:t>
            </a:r>
            <a:r>
              <a:rPr lang="en-US" b="1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/>
              <a:t> – neutral particles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</a:t>
            </a:r>
            <a:r>
              <a:rPr lang="en-US" b="1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negatively charged particles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Protons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/>
              <a:t> are located in the </a:t>
            </a:r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 are found in </a:t>
            </a:r>
            <a:r>
              <a:rPr lang="en-US" dirty="0" err="1" smtClean="0"/>
              <a:t>orbitals</a:t>
            </a:r>
            <a:r>
              <a:rPr lang="en-US" dirty="0" smtClean="0"/>
              <a:t> surrounding the nucleus.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C67F8-2A12-417E-9C9D-5FAAB1CB2B0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Triglycerides</a:t>
            </a:r>
            <a:r>
              <a:rPr lang="en-US" smtClean="0"/>
              <a:t> (fats)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-composed of 1 glycerol + 3 fatty acids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Fatty acids</a:t>
            </a:r>
            <a:r>
              <a:rPr lang="en-US" smtClean="0"/>
              <a:t> are long hydrocarbon chains which may be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</a:t>
            </a:r>
            <a:r>
              <a:rPr lang="en-US" b="1" smtClean="0">
                <a:solidFill>
                  <a:srgbClr val="FF0000"/>
                </a:solidFill>
              </a:rPr>
              <a:t>saturated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</a:t>
            </a:r>
            <a:r>
              <a:rPr lang="en-US" b="1" smtClean="0">
                <a:solidFill>
                  <a:srgbClr val="FF0000"/>
                </a:solidFill>
              </a:rPr>
              <a:t>unsaturated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</a:t>
            </a:r>
            <a:r>
              <a:rPr lang="en-US" b="1" smtClean="0">
                <a:solidFill>
                  <a:srgbClr val="FF0000"/>
                </a:solidFill>
              </a:rPr>
              <a:t>polyunsaturated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54F74-5B93-490C-A33B-A554BCF3708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Triglycerides</a:t>
            </a:r>
          </a:p>
          <a:p>
            <a:pPr eaLnBrk="1" hangingPunct="1">
              <a:buFontTx/>
              <a:buNone/>
            </a:pPr>
            <a:r>
              <a:rPr lang="en-US" smtClean="0"/>
              <a:t>-an excellent molecule for energy storage</a:t>
            </a:r>
          </a:p>
          <a:p>
            <a:pPr eaLnBrk="1" hangingPunct="1">
              <a:buFontTx/>
              <a:buNone/>
            </a:pPr>
            <a:r>
              <a:rPr lang="en-US" smtClean="0"/>
              <a:t>-store twice as much energy as carbohydrates</a:t>
            </a:r>
          </a:p>
          <a:p>
            <a:pPr eaLnBrk="1" hangingPunct="1">
              <a:buFontTx/>
              <a:buNone/>
            </a:pPr>
            <a:r>
              <a:rPr lang="en-US" smtClean="0"/>
              <a:t>-animal fats are usually saturated fats and are solid at room temperature</a:t>
            </a:r>
          </a:p>
          <a:p>
            <a:pPr eaLnBrk="1" hangingPunct="1">
              <a:buFontTx/>
              <a:buNone/>
            </a:pPr>
            <a:r>
              <a:rPr lang="en-US" smtClean="0"/>
              <a:t>-plant fats (oils) are usually unsaturated and are liquid at room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B5D15D-C910-44D3-ADE8-88A8246FE72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Phospholipids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  <a:r>
              <a:rPr lang="en-US" smtClean="0"/>
              <a:t>-composed of:</a:t>
            </a:r>
          </a:p>
          <a:p>
            <a:pPr eaLnBrk="1" hangingPunct="1">
              <a:buFontTx/>
              <a:buNone/>
            </a:pPr>
            <a:r>
              <a:rPr lang="en-US" smtClean="0"/>
              <a:t>	-1 glycerol</a:t>
            </a:r>
          </a:p>
          <a:p>
            <a:pPr eaLnBrk="1" hangingPunct="1">
              <a:buFontTx/>
              <a:buNone/>
            </a:pPr>
            <a:r>
              <a:rPr lang="en-US" smtClean="0"/>
              <a:t>	-2 fatty acids</a:t>
            </a:r>
          </a:p>
          <a:p>
            <a:pPr eaLnBrk="1" hangingPunct="1">
              <a:buFontTx/>
              <a:buNone/>
            </a:pPr>
            <a:r>
              <a:rPr lang="en-US" smtClean="0"/>
              <a:t>	-a phosphate group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Phospholipids contain polar “heads” and nonpolar “tails”.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CAE29-3B23-4AD5-B549-25DFA41CB20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pic>
        <p:nvPicPr>
          <p:cNvPr id="55300" name="Picture 8" descr="rav65819_03_2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87438"/>
            <a:ext cx="2613025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9" descr="rav65819_03_2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100138"/>
            <a:ext cx="2613025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866E5-0905-4E0E-8A1F-B750E5BDAF7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Phospholipids spontaneously form </a:t>
            </a:r>
            <a:r>
              <a:rPr lang="en-US" b="1" smtClean="0">
                <a:solidFill>
                  <a:srgbClr val="FF0000"/>
                </a:solidFill>
              </a:rPr>
              <a:t>micelles</a:t>
            </a:r>
            <a:r>
              <a:rPr lang="en-US" smtClean="0"/>
              <a:t> or </a:t>
            </a:r>
            <a:r>
              <a:rPr lang="en-US" b="1" smtClean="0">
                <a:solidFill>
                  <a:srgbClr val="FF0000"/>
                </a:solidFill>
              </a:rPr>
              <a:t>lipid bilayers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These structures cluster the hydrophobic regions of the phospholipid toward the inside and leave the hydrophilic regions exposed to the water environment.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Lipid bilayers are the basis of biological membranes.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8EB85B-40FE-459D-B93E-2E5A872B85C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Lipids</a:t>
            </a:r>
          </a:p>
        </p:txBody>
      </p:sp>
      <p:pic>
        <p:nvPicPr>
          <p:cNvPr id="58372" name="Picture 3" descr="rav65819_03_3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865313"/>
            <a:ext cx="751363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3645DD-E4FC-4022-9E41-B2C9BCF2EF6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Proteins are polymers of amino acids.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Amino acids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	-20 different amino acids</a:t>
            </a:r>
          </a:p>
          <a:p>
            <a:pPr eaLnBrk="1" hangingPunct="1">
              <a:buFontTx/>
              <a:buNone/>
            </a:pPr>
            <a:r>
              <a:rPr lang="en-US" smtClean="0"/>
              <a:t>	-joined by dehydration synthesis</a:t>
            </a:r>
          </a:p>
          <a:p>
            <a:pPr eaLnBrk="1" hangingPunct="1">
              <a:buFontTx/>
              <a:buNone/>
            </a:pPr>
            <a:r>
              <a:rPr lang="en-US" smtClean="0"/>
              <a:t>	-</a:t>
            </a:r>
            <a:r>
              <a:rPr lang="en-US" b="1" smtClean="0">
                <a:solidFill>
                  <a:srgbClr val="FF0000"/>
                </a:solidFill>
              </a:rPr>
              <a:t>peptide bonds</a:t>
            </a:r>
            <a:r>
              <a:rPr lang="en-US" smtClean="0"/>
              <a:t> form between adjacent amino acids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56E17-9A9C-46C2-BCAD-9C59A6A89A5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Proteins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Protein functions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1. enzyme catalysts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2. defense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3. transport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4. support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5. motion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6. regulation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7.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B89BC-875E-49B3-BF40-B749DD35C51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Proteins</a:t>
            </a:r>
          </a:p>
        </p:txBody>
      </p:sp>
      <p:pic>
        <p:nvPicPr>
          <p:cNvPr id="44036" name="Picture 6" descr="rav65819_03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1169988"/>
            <a:ext cx="65151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E85AA-47E3-4C99-8F0C-76B15C6791B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Two types: DNA and RNA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Functions: specialized for the storage, transmission, and use of genetic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8628A-ABB4-4BFF-A1DF-9DCFC33A190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Atomic Structure</a:t>
            </a:r>
          </a:p>
        </p:txBody>
      </p:sp>
      <p:pic>
        <p:nvPicPr>
          <p:cNvPr id="5124" name="Picture 6" descr="rav65819_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1231900"/>
            <a:ext cx="456565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193B55-70FF-427F-95F4-1D80CCA9113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Nucleic Acids</a:t>
            </a:r>
          </a:p>
        </p:txBody>
      </p:sp>
      <p:pic>
        <p:nvPicPr>
          <p:cNvPr id="31748" name="Picture 6" descr="rav65819_03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222375"/>
            <a:ext cx="40227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EB0E5-63D6-49F6-8DEF-3A7ACA4A7BF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Nucleic acids are polymers of </a:t>
            </a:r>
            <a:r>
              <a:rPr lang="en-US" b="1" smtClean="0">
                <a:solidFill>
                  <a:srgbClr val="FF0000"/>
                </a:solidFill>
              </a:rPr>
              <a:t>nucleotides</a:t>
            </a:r>
            <a:r>
              <a:rPr lang="en-US" smtClean="0"/>
              <a:t>.</a:t>
            </a: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-nucleotides: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		sugar + phosphate + nitrogenous base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-sugar is </a:t>
            </a:r>
            <a:r>
              <a:rPr lang="en-US" b="1" smtClean="0">
                <a:solidFill>
                  <a:srgbClr val="FF0000"/>
                </a:solidFill>
              </a:rPr>
              <a:t>deoxyribose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smtClean="0"/>
              <a:t>in DNA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or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ribose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US" smtClean="0"/>
              <a:t>in RNA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-Nitrogenous bases include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-purines: adenine and guanine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-pyrimidines: thymine, cytosine, uracil</a:t>
            </a:r>
            <a:endParaRPr lang="en-US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B0DFB2-9B88-44A2-B4A4-8D8F0F5975B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Nucleic Acids</a:t>
            </a:r>
          </a:p>
        </p:txBody>
      </p:sp>
      <p:pic>
        <p:nvPicPr>
          <p:cNvPr id="25604" name="Picture 6" descr="rav65819_0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189038"/>
            <a:ext cx="557847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3FCAAA-9397-43AD-BE2F-F1DA0FDC2D4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Nucleic Acids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Other nucleotides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-</a:t>
            </a:r>
            <a:r>
              <a:rPr lang="en-US" b="1" dirty="0" smtClean="0">
                <a:solidFill>
                  <a:srgbClr val="FF0000"/>
                </a:solidFill>
              </a:rPr>
              <a:t>ATP</a:t>
            </a:r>
            <a:r>
              <a:rPr lang="en-US" dirty="0" smtClean="0"/>
              <a:t>: adenosine </a:t>
            </a:r>
            <a:r>
              <a:rPr lang="en-US" dirty="0" err="1" smtClean="0"/>
              <a:t>triphosphate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-primary energy currency of the cell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4B58A-F0F1-43EC-9F14-7297182C5B7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Every different atom has a characteristic number of protons in the nucleus.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atomic number</a:t>
            </a:r>
            <a:r>
              <a:rPr lang="en-US" dirty="0" smtClean="0"/>
              <a:t> = number of protons </a:t>
            </a: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Valence electrons</a:t>
            </a:r>
            <a:r>
              <a:rPr lang="en-US" dirty="0" smtClean="0"/>
              <a:t> are the electrons in the outermost energy level of an atom.</a:t>
            </a:r>
          </a:p>
          <a:p>
            <a:pPr>
              <a:buNone/>
            </a:pPr>
            <a:r>
              <a:rPr lang="en-US" dirty="0" smtClean="0"/>
              <a:t>These electrons are what allow atoms to join to make molecules and compounds.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F96A7-1243-421B-AFDF-11A897C7D6E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Atomic Structure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Each proton and neutron has a mass of approximately 1 dalton.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sum of protons and neutrons is the atom’s </a:t>
            </a:r>
            <a:r>
              <a:rPr lang="en-US" b="1" smtClean="0">
                <a:solidFill>
                  <a:srgbClr val="FF0000"/>
                </a:solidFill>
              </a:rPr>
              <a:t>atomic mass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Isotopes</a:t>
            </a:r>
            <a:r>
              <a:rPr lang="en-US" smtClean="0"/>
              <a:t> – atoms of the same element that have different atomic mass numbers due to different numbers of neutrons.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D53102-690A-4F8C-951D-595E21E19C7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Atomic Structure</a:t>
            </a:r>
          </a:p>
        </p:txBody>
      </p:sp>
      <p:pic>
        <p:nvPicPr>
          <p:cNvPr id="8196" name="Picture 6" descr="rav65819_02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909763"/>
            <a:ext cx="8509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33D9D7-356E-44DA-A7E7-AF06BBCBD6D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F3FFF"/>
                </a:solidFill>
              </a:rPr>
              <a:t>Elements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Atoms with the same atomic number have the same chemical properties and belong to the same </a:t>
            </a:r>
            <a:r>
              <a:rPr lang="en-US" b="1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Elements are made up of the same type of atoms.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An element’s chemical properties depend on interactions between valence electrons of different atoms.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989</Words>
  <Application>Microsoft Office PowerPoint</Application>
  <PresentationFormat>On-screen Show (4:3)</PresentationFormat>
  <Paragraphs>292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Biochemistry Ch. 6</vt:lpstr>
      <vt:lpstr>The Atoms, Elements and Molecules</vt:lpstr>
      <vt:lpstr>Atomic Structure</vt:lpstr>
      <vt:lpstr>Atomic Structure</vt:lpstr>
      <vt:lpstr>Atomic Structure</vt:lpstr>
      <vt:lpstr>Atomic Structure</vt:lpstr>
      <vt:lpstr>Atomic Structure</vt:lpstr>
      <vt:lpstr>Atomic Structure</vt:lpstr>
      <vt:lpstr>Elements</vt:lpstr>
      <vt:lpstr>Elements</vt:lpstr>
      <vt:lpstr>Periodic Table of the Elements</vt:lpstr>
      <vt:lpstr>Elements</vt:lpstr>
      <vt:lpstr>Chemical Bonds</vt:lpstr>
      <vt:lpstr>Chemical Bonds</vt:lpstr>
      <vt:lpstr>Chemical Bonds</vt:lpstr>
      <vt:lpstr>Chemical Bonds</vt:lpstr>
      <vt:lpstr>Chemical Bonds</vt:lpstr>
      <vt:lpstr>Chemical Bonds Ch 6.2</vt:lpstr>
      <vt:lpstr>Chemical Bonds</vt:lpstr>
      <vt:lpstr>Energy Of Reactions</vt:lpstr>
      <vt:lpstr>Energy of Reactions </vt:lpstr>
      <vt:lpstr>Energy of Reactions </vt:lpstr>
      <vt:lpstr>Energy of Reactions </vt:lpstr>
      <vt:lpstr>PowerPoint Presentation</vt:lpstr>
      <vt:lpstr>Water Chemistry</vt:lpstr>
      <vt:lpstr>Water Chemistry</vt:lpstr>
      <vt:lpstr>Water Chemistry</vt:lpstr>
      <vt:lpstr>Water Chemistry</vt:lpstr>
      <vt:lpstr>Properties of Water</vt:lpstr>
      <vt:lpstr>Properties of Water</vt:lpstr>
      <vt:lpstr>Acids and Bases</vt:lpstr>
      <vt:lpstr>Acids and Bases</vt:lpstr>
      <vt:lpstr>Acids and Bases</vt:lpstr>
      <vt:lpstr>Carbohydrates</vt:lpstr>
      <vt:lpstr>Carbohydrates</vt:lpstr>
      <vt:lpstr>Carbohydrates</vt:lpstr>
      <vt:lpstr>Carbohydrates</vt:lpstr>
      <vt:lpstr>Carbohydrates</vt:lpstr>
      <vt:lpstr>Lipids</vt:lpstr>
      <vt:lpstr>Lipids</vt:lpstr>
      <vt:lpstr>Lipids</vt:lpstr>
      <vt:lpstr>Lipids</vt:lpstr>
      <vt:lpstr>Lipids</vt:lpstr>
      <vt:lpstr>Lipids</vt:lpstr>
      <vt:lpstr>Lipids</vt:lpstr>
      <vt:lpstr>Proteins</vt:lpstr>
      <vt:lpstr>Proteins</vt:lpstr>
      <vt:lpstr>Proteins</vt:lpstr>
      <vt:lpstr>Nucleic Acids</vt:lpstr>
      <vt:lpstr>Nucleic Acids</vt:lpstr>
      <vt:lpstr>Nucleic Acids</vt:lpstr>
      <vt:lpstr>Nucleic Acids</vt:lpstr>
      <vt:lpstr>Nucleic Acids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Ch. 6</dc:title>
  <dc:creator>Anoka-Hennepin</dc:creator>
  <cp:lastModifiedBy>user</cp:lastModifiedBy>
  <cp:revision>42</cp:revision>
  <dcterms:created xsi:type="dcterms:W3CDTF">2014-11-04T14:42:16Z</dcterms:created>
  <dcterms:modified xsi:type="dcterms:W3CDTF">2014-11-05T17:07:06Z</dcterms:modified>
</cp:coreProperties>
</file>